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8.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0.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1.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2.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3.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4.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5.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16.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17.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51" r:id="rId4"/>
    <p:sldMasterId id="2147485170" r:id="rId5"/>
    <p:sldMasterId id="2147485199" r:id="rId6"/>
    <p:sldMasterId id="2147485292" r:id="rId7"/>
    <p:sldMasterId id="2147485321" r:id="rId8"/>
    <p:sldMasterId id="2147485350" r:id="rId9"/>
    <p:sldMasterId id="2147485380" r:id="rId10"/>
    <p:sldMasterId id="2147485409" r:id="rId11"/>
    <p:sldMasterId id="2147485444" r:id="rId12"/>
    <p:sldMasterId id="2147485473" r:id="rId13"/>
    <p:sldMasterId id="2147485508" r:id="rId14"/>
    <p:sldMasterId id="2147485543" r:id="rId15"/>
    <p:sldMasterId id="2147485578" r:id="rId16"/>
    <p:sldMasterId id="2147485613" r:id="rId17"/>
    <p:sldMasterId id="2147485641" r:id="rId18"/>
    <p:sldMasterId id="2147485671" r:id="rId19"/>
    <p:sldMasterId id="2147485700" r:id="rId20"/>
    <p:sldMasterId id="2147485734" r:id="rId21"/>
  </p:sldMasterIdLst>
  <p:notesMasterIdLst>
    <p:notesMasterId r:id="rId51"/>
  </p:notesMasterIdLst>
  <p:handoutMasterIdLst>
    <p:handoutMasterId r:id="rId52"/>
  </p:handoutMasterIdLst>
  <p:sldIdLst>
    <p:sldId id="509" r:id="rId22"/>
    <p:sldId id="544" r:id="rId23"/>
    <p:sldId id="512" r:id="rId24"/>
    <p:sldId id="513" r:id="rId25"/>
    <p:sldId id="482" r:id="rId26"/>
    <p:sldId id="529" r:id="rId27"/>
    <p:sldId id="530" r:id="rId28"/>
    <p:sldId id="486" r:id="rId29"/>
    <p:sldId id="514" r:id="rId30"/>
    <p:sldId id="536" r:id="rId31"/>
    <p:sldId id="535" r:id="rId32"/>
    <p:sldId id="510" r:id="rId33"/>
    <p:sldId id="526" r:id="rId34"/>
    <p:sldId id="517" r:id="rId35"/>
    <p:sldId id="532" r:id="rId36"/>
    <p:sldId id="537" r:id="rId37"/>
    <p:sldId id="515" r:id="rId38"/>
    <p:sldId id="498" r:id="rId39"/>
    <p:sldId id="523" r:id="rId40"/>
    <p:sldId id="538" r:id="rId41"/>
    <p:sldId id="518" r:id="rId42"/>
    <p:sldId id="519" r:id="rId43"/>
    <p:sldId id="520" r:id="rId44"/>
    <p:sldId id="539" r:id="rId45"/>
    <p:sldId id="543" r:id="rId46"/>
    <p:sldId id="528" r:id="rId47"/>
    <p:sldId id="540" r:id="rId48"/>
    <p:sldId id="541" r:id="rId49"/>
    <p:sldId id="542"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5D78A7D-6DB9-4B7B-BEB8-A3B68F99C8C4}">
          <p14:sldIdLst>
            <p14:sldId id="509"/>
          </p14:sldIdLst>
        </p14:section>
        <p14:section name="Cloud Platform" id="{C4020285-B6FD-42E4-9C99-4D7D4EA24BD8}">
          <p14:sldIdLst>
            <p14:sldId id="544"/>
          </p14:sldIdLst>
        </p14:section>
        <p14:section name="Section" id="{9912F5E7-DE5A-4A6D-9ACA-0A25EE054798}">
          <p14:sldIdLst>
            <p14:sldId id="512"/>
            <p14:sldId id="513"/>
            <p14:sldId id="482"/>
            <p14:sldId id="529"/>
            <p14:sldId id="530"/>
            <p14:sldId id="486"/>
            <p14:sldId id="514"/>
            <p14:sldId id="536"/>
            <p14:sldId id="535"/>
            <p14:sldId id="510"/>
            <p14:sldId id="526"/>
            <p14:sldId id="517"/>
            <p14:sldId id="532"/>
            <p14:sldId id="537"/>
            <p14:sldId id="515"/>
            <p14:sldId id="498"/>
            <p14:sldId id="523"/>
            <p14:sldId id="538"/>
            <p14:sldId id="518"/>
            <p14:sldId id="519"/>
            <p14:sldId id="520"/>
            <p14:sldId id="539"/>
            <p14:sldId id="543"/>
            <p14:sldId id="528"/>
            <p14:sldId id="540"/>
            <p14:sldId id="541"/>
            <p14:sldId id="542"/>
          </p14:sldIdLst>
        </p14:section>
        <p14:section name="Transform" id="{1376559C-E939-44A5-826F-DCF15B40CC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uthor" initials="A" lastIdx="926" clrIdx="7"/>
  <p:cmAuthor id="1" name="Mary Feil-Jacobs" initials="MFJ" lastIdx="43" clrIdx="1"/>
  <p:cmAuthor id="8" name="Cynthia Robinson (Nayamode Inc)" initials="CR(I" lastIdx="108" clrIdx="8">
    <p:extLst>
      <p:ext uri="{19B8F6BF-5375-455C-9EA6-DF929625EA0E}">
        <p15:presenceInfo xmlns:p15="http://schemas.microsoft.com/office/powerpoint/2012/main" userId="S-1-5-21-2127521184-1604012920-1887927527-15348053" providerId="AD"/>
      </p:ext>
    </p:extLst>
  </p:cmAuthor>
  <p:cmAuthor id="2" name="Patricia Clem" initials="PC" lastIdx="232" clrIdx="2">
    <p:extLst>
      <p:ext uri="{19B8F6BF-5375-455C-9EA6-DF929625EA0E}">
        <p15:presenceInfo xmlns:p15="http://schemas.microsoft.com/office/powerpoint/2012/main" userId="Patricia Clem" providerId="None"/>
      </p:ext>
    </p:extLst>
  </p:cmAuthor>
  <p:cmAuthor id="9" name="Alyssa" initials="A" lastIdx="1" clrIdx="9">
    <p:extLst>
      <p:ext uri="{19B8F6BF-5375-455C-9EA6-DF929625EA0E}">
        <p15:presenceInfo xmlns:p15="http://schemas.microsoft.com/office/powerpoint/2012/main" userId="Alyssa" providerId="None"/>
      </p:ext>
    </p:extLst>
  </p:cmAuthor>
  <p:cmAuthor id="3" name="Zach LaMance" initials="ZL" lastIdx="2" clrIdx="3">
    <p:extLst>
      <p:ext uri="{19B8F6BF-5375-455C-9EA6-DF929625EA0E}">
        <p15:presenceInfo xmlns:p15="http://schemas.microsoft.com/office/powerpoint/2012/main" userId="S-1-5-21-383413107-1061881802-891584314-12455" providerId="AD"/>
      </p:ext>
    </p:extLst>
  </p:cmAuthor>
  <p:cmAuthor id="10" name="Rob Davidson" initials="RD" lastIdx="1" clrIdx="10">
    <p:extLst>
      <p:ext uri="{19B8F6BF-5375-455C-9EA6-DF929625EA0E}">
        <p15:presenceInfo xmlns:p15="http://schemas.microsoft.com/office/powerpoint/2012/main" userId="S-1-5-21-2127521184-1604012920-1887927527-15316330" providerId="AD"/>
      </p:ext>
    </p:extLst>
  </p:cmAuthor>
  <p:cmAuthor id="4" name="Alyssa Jones" initials="AJ" lastIdx="45" clrIdx="4">
    <p:extLst>
      <p:ext uri="{19B8F6BF-5375-455C-9EA6-DF929625EA0E}">
        <p15:presenceInfo xmlns:p15="http://schemas.microsoft.com/office/powerpoint/2012/main" userId="S-1-5-21-383413107-1061881802-891584314-12453" providerId="AD"/>
      </p:ext>
    </p:extLst>
  </p:cmAuthor>
  <p:cmAuthor id="11" name="Andrew Zeller" initials="AZ" lastIdx="3" clrIdx="11">
    <p:extLst>
      <p:ext uri="{19B8F6BF-5375-455C-9EA6-DF929625EA0E}">
        <p15:presenceInfo xmlns:p15="http://schemas.microsoft.com/office/powerpoint/2012/main" userId="S-1-5-21-2127521184-1604012920-1887927527-3521742" providerId="AD"/>
      </p:ext>
    </p:extLst>
  </p:cmAuthor>
  <p:cmAuthor id="5" name="Matt McSpirit" initials="MM" lastIdx="6" clrIdx="5">
    <p:extLst>
      <p:ext uri="{19B8F6BF-5375-455C-9EA6-DF929625EA0E}">
        <p15:presenceInfo xmlns:p15="http://schemas.microsoft.com/office/powerpoint/2012/main" userId="S-1-5-21-2127521184-1604012920-1887927527-8529217" providerId="AD"/>
      </p:ext>
    </p:extLst>
  </p:cmAuthor>
  <p:cmAuthor id="6" name="Ananthanarayan Sundaram" initials="AS" lastIdx="39" clrIdx="6">
    <p:extLst>
      <p:ext uri="{19B8F6BF-5375-455C-9EA6-DF929625EA0E}">
        <p15:presenceInfo xmlns:p15="http://schemas.microsoft.com/office/powerpoint/2012/main" userId="S-1-5-21-2127521184-1604012920-1887927527-36655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EC"/>
    <a:srgbClr val="002060"/>
    <a:srgbClr val="00188F"/>
    <a:srgbClr val="68217A"/>
    <a:srgbClr val="008272"/>
    <a:srgbClr val="000000"/>
    <a:srgbClr val="A4A3A4"/>
    <a:srgbClr val="52928B"/>
    <a:srgbClr val="605F5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13" autoAdjust="0"/>
    <p:restoredTop sz="84466" autoAdjust="0"/>
  </p:normalViewPr>
  <p:slideViewPr>
    <p:cSldViewPr snapToGrid="0">
      <p:cViewPr varScale="1">
        <p:scale>
          <a:sx n="101" d="100"/>
          <a:sy n="101" d="100"/>
        </p:scale>
        <p:origin x="366" y="96"/>
      </p:cViewPr>
      <p:guideLst/>
    </p:cSldViewPr>
  </p:slideViewPr>
  <p:outlineViewPr>
    <p:cViewPr>
      <p:scale>
        <a:sx n="33" d="100"/>
        <a:sy n="33" d="100"/>
      </p:scale>
      <p:origin x="0" y="-8880"/>
    </p:cViewPr>
  </p:outlineViewPr>
  <p:notesTextViewPr>
    <p:cViewPr>
      <p:scale>
        <a:sx n="3" d="2"/>
        <a:sy n="3" d="2"/>
      </p:scale>
      <p:origin x="0" y="0"/>
    </p:cViewPr>
  </p:notesTextViewPr>
  <p:sorterViewPr>
    <p:cViewPr varScale="1">
      <p:scale>
        <a:sx n="1" d="1"/>
        <a:sy n="1" d="1"/>
      </p:scale>
      <p:origin x="0" y="-12864"/>
    </p:cViewPr>
  </p:sorterViewPr>
  <p:notesViewPr>
    <p:cSldViewPr snapToGrid="0" showGuides="1">
      <p:cViewPr varScale="1">
        <p:scale>
          <a:sx n="65" d="100"/>
          <a:sy n="65" d="100"/>
        </p:scale>
        <p:origin x="279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slide" Target="slides/slide2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86D6B-33D5-43C2-9378-5CA618A4E47F}"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384A9A7-FEF5-477B-BCE5-FD085F026816}">
      <dgm:prSet phldrT="[Text]"/>
      <dgm:spPr/>
      <dgm:t>
        <a:bodyPr/>
        <a:lstStyle/>
        <a:p>
          <a:r>
            <a:rPr lang="zh-CN" altLang="en-US" dirty="0" smtClean="0"/>
            <a:t>验证模板</a:t>
          </a:r>
          <a:endParaRPr lang="en-US" dirty="0"/>
        </a:p>
      </dgm:t>
    </dgm:pt>
    <dgm:pt modelId="{1C0A02D9-A66A-49C3-ACC6-20220FC0C9ED}" type="parTrans" cxnId="{AB80AA8F-1344-468E-8C3F-A94DE00FA563}">
      <dgm:prSet/>
      <dgm:spPr/>
      <dgm:t>
        <a:bodyPr/>
        <a:lstStyle/>
        <a:p>
          <a:endParaRPr lang="en-US"/>
        </a:p>
      </dgm:t>
    </dgm:pt>
    <dgm:pt modelId="{F58D054A-FBFA-4EC1-9445-8C7010CC569A}" type="sibTrans" cxnId="{AB80AA8F-1344-468E-8C3F-A94DE00FA563}">
      <dgm:prSet/>
      <dgm:spPr/>
      <dgm:t>
        <a:bodyPr/>
        <a:lstStyle/>
        <a:p>
          <a:endParaRPr lang="en-US"/>
        </a:p>
      </dgm:t>
    </dgm:pt>
    <dgm:pt modelId="{C3881E64-634F-41A6-BED3-45F1C9C0F139}">
      <dgm:prSet phldrT="[Text]"/>
      <dgm:spPr/>
      <dgm:t>
        <a:bodyPr/>
        <a:lstStyle/>
        <a:p>
          <a:r>
            <a:rPr lang="zh-CN" altLang="en-US" dirty="0" smtClean="0"/>
            <a:t>查找群集</a:t>
          </a:r>
          <a:endParaRPr lang="en-US" dirty="0"/>
        </a:p>
      </dgm:t>
    </dgm:pt>
    <dgm:pt modelId="{AE2732D7-710E-4873-91C2-278217D965E2}" type="parTrans" cxnId="{1EFBA098-EFFA-47A7-841C-D269F38C66F8}">
      <dgm:prSet/>
      <dgm:spPr/>
      <dgm:t>
        <a:bodyPr/>
        <a:lstStyle/>
        <a:p>
          <a:endParaRPr lang="en-US"/>
        </a:p>
      </dgm:t>
    </dgm:pt>
    <dgm:pt modelId="{239625AC-8D5D-42DC-BA6F-5CB54EEC141E}" type="sibTrans" cxnId="{1EFBA098-EFFA-47A7-841C-D269F38C66F8}">
      <dgm:prSet/>
      <dgm:spPr/>
      <dgm:t>
        <a:bodyPr/>
        <a:lstStyle/>
        <a:p>
          <a:endParaRPr lang="en-US"/>
        </a:p>
      </dgm:t>
    </dgm:pt>
    <dgm:pt modelId="{09DE5BCB-2A52-4165-B55A-03FF6CBEEF8D}">
      <dgm:prSet phldrT="[Text]"/>
      <dgm:spPr/>
      <dgm:t>
        <a:bodyPr/>
        <a:lstStyle/>
        <a:p>
          <a:r>
            <a:rPr lang="zh-CN" altLang="en-US" dirty="0" smtClean="0"/>
            <a:t>获取磁盘</a:t>
          </a:r>
          <a:endParaRPr lang="en-US" dirty="0"/>
        </a:p>
      </dgm:t>
    </dgm:pt>
    <dgm:pt modelId="{2EB26344-C03C-4D95-ACBE-E408E27F215D}" type="parTrans" cxnId="{4DD02BB0-7B29-4EE8-8F25-3BC696C033F9}">
      <dgm:prSet/>
      <dgm:spPr/>
      <dgm:t>
        <a:bodyPr/>
        <a:lstStyle/>
        <a:p>
          <a:endParaRPr lang="en-US"/>
        </a:p>
      </dgm:t>
    </dgm:pt>
    <dgm:pt modelId="{A90092B6-6A61-4347-9E93-C2CFC6706853}" type="sibTrans" cxnId="{4DD02BB0-7B29-4EE8-8F25-3BC696C033F9}">
      <dgm:prSet/>
      <dgm:spPr/>
      <dgm:t>
        <a:bodyPr/>
        <a:lstStyle/>
        <a:p>
          <a:endParaRPr lang="en-US"/>
        </a:p>
      </dgm:t>
    </dgm:pt>
    <dgm:pt modelId="{C7197A53-FB0C-42CC-84B5-23BF50D833BD}">
      <dgm:prSet phldrT="[Text]"/>
      <dgm:spPr/>
      <dgm:t>
        <a:bodyPr/>
        <a:lstStyle/>
        <a:p>
          <a:r>
            <a:rPr lang="zh-CN" altLang="en-US" dirty="0" smtClean="0"/>
            <a:t>获取网卡</a:t>
          </a:r>
          <a:endParaRPr lang="en-US" dirty="0"/>
        </a:p>
      </dgm:t>
    </dgm:pt>
    <dgm:pt modelId="{BF91D101-DE02-4135-B774-199E7007C69B}" type="parTrans" cxnId="{F3026251-87F3-4AEF-8B29-619921128EAF}">
      <dgm:prSet/>
      <dgm:spPr/>
      <dgm:t>
        <a:bodyPr/>
        <a:lstStyle/>
        <a:p>
          <a:endParaRPr lang="en-US"/>
        </a:p>
      </dgm:t>
    </dgm:pt>
    <dgm:pt modelId="{B3805C50-013B-47BB-A2D7-5A513A79B290}" type="sibTrans" cxnId="{F3026251-87F3-4AEF-8B29-619921128EAF}">
      <dgm:prSet/>
      <dgm:spPr/>
      <dgm:t>
        <a:bodyPr/>
        <a:lstStyle/>
        <a:p>
          <a:endParaRPr lang="en-US"/>
        </a:p>
      </dgm:t>
    </dgm:pt>
    <dgm:pt modelId="{DF509E1C-AFF4-4D28-A516-7ECB08FC9545}">
      <dgm:prSet phldrT="[Text]"/>
      <dgm:spPr/>
      <dgm:t>
        <a:bodyPr/>
        <a:lstStyle/>
        <a:p>
          <a:r>
            <a:rPr lang="zh-CN" altLang="en-US" dirty="0" smtClean="0"/>
            <a:t>创建虚机</a:t>
          </a:r>
          <a:endParaRPr lang="en-US" dirty="0"/>
        </a:p>
      </dgm:t>
    </dgm:pt>
    <dgm:pt modelId="{D6CE3C16-AA82-48DC-A84C-675B47FD97B9}" type="parTrans" cxnId="{7CE6CF46-B4B9-44BF-8E2D-73B410CF42E8}">
      <dgm:prSet/>
      <dgm:spPr/>
      <dgm:t>
        <a:bodyPr/>
        <a:lstStyle/>
        <a:p>
          <a:endParaRPr lang="en-US"/>
        </a:p>
      </dgm:t>
    </dgm:pt>
    <dgm:pt modelId="{99269B37-B57F-4ED9-B4F0-6599B3530DF8}" type="sibTrans" cxnId="{7CE6CF46-B4B9-44BF-8E2D-73B410CF42E8}">
      <dgm:prSet/>
      <dgm:spPr/>
      <dgm:t>
        <a:bodyPr/>
        <a:lstStyle/>
        <a:p>
          <a:endParaRPr lang="en-US"/>
        </a:p>
      </dgm:t>
    </dgm:pt>
    <dgm:pt modelId="{2C35F614-F982-4787-AABB-E743162C1EF4}">
      <dgm:prSet phldrT="[Text]"/>
      <dgm:spPr/>
      <dgm:t>
        <a:bodyPr/>
        <a:lstStyle/>
        <a:p>
          <a:r>
            <a:rPr lang="zh-CN" altLang="en-US" dirty="0" smtClean="0"/>
            <a:t>加入群集</a:t>
          </a:r>
          <a:endParaRPr lang="en-US" dirty="0"/>
        </a:p>
      </dgm:t>
    </dgm:pt>
    <dgm:pt modelId="{FAEBDA49-30C9-49DD-B3A6-4A3DD85FC329}" type="parTrans" cxnId="{2D37A8A7-02B5-4C68-B446-38CDA9EBBD18}">
      <dgm:prSet/>
      <dgm:spPr/>
      <dgm:t>
        <a:bodyPr/>
        <a:lstStyle/>
        <a:p>
          <a:endParaRPr lang="en-US"/>
        </a:p>
      </dgm:t>
    </dgm:pt>
    <dgm:pt modelId="{50C9F47B-F87B-4DCF-88D5-D1589468E04E}" type="sibTrans" cxnId="{2D37A8A7-02B5-4C68-B446-38CDA9EBBD18}">
      <dgm:prSet/>
      <dgm:spPr/>
      <dgm:t>
        <a:bodyPr/>
        <a:lstStyle/>
        <a:p>
          <a:endParaRPr lang="en-US"/>
        </a:p>
      </dgm:t>
    </dgm:pt>
    <dgm:pt modelId="{33B7BE76-4EBC-4354-A8A6-4C997E5F6D24}">
      <dgm:prSet phldrT="[Text]"/>
      <dgm:spPr/>
      <dgm:t>
        <a:bodyPr/>
        <a:lstStyle/>
        <a:p>
          <a:r>
            <a:rPr lang="zh-CN" altLang="en-US" dirty="0" smtClean="0"/>
            <a:t>启动虚机</a:t>
          </a:r>
          <a:endParaRPr lang="en-US" dirty="0"/>
        </a:p>
      </dgm:t>
    </dgm:pt>
    <dgm:pt modelId="{48B161A7-6509-4326-94DF-5C174A5B087C}" type="parTrans" cxnId="{6F5B2178-D539-41E3-AE68-F81668154177}">
      <dgm:prSet/>
      <dgm:spPr/>
      <dgm:t>
        <a:bodyPr/>
        <a:lstStyle/>
        <a:p>
          <a:endParaRPr lang="en-US"/>
        </a:p>
      </dgm:t>
    </dgm:pt>
    <dgm:pt modelId="{AF18A856-C50A-49A8-B13D-ACDFD5D1D74D}" type="sibTrans" cxnId="{6F5B2178-D539-41E3-AE68-F81668154177}">
      <dgm:prSet/>
      <dgm:spPr/>
      <dgm:t>
        <a:bodyPr/>
        <a:lstStyle/>
        <a:p>
          <a:endParaRPr lang="en-US"/>
        </a:p>
      </dgm:t>
    </dgm:pt>
    <dgm:pt modelId="{BDCFC05C-C87C-4ADB-BF16-019BEF8118E7}">
      <dgm:prSet phldrT="[Text]"/>
      <dgm:spPr/>
      <dgm:t>
        <a:bodyPr/>
        <a:lstStyle/>
        <a:p>
          <a:r>
            <a:rPr lang="zh-CN" altLang="en-US" dirty="0" smtClean="0"/>
            <a:t>选择主机</a:t>
          </a:r>
          <a:endParaRPr lang="en-US" dirty="0"/>
        </a:p>
      </dgm:t>
    </dgm:pt>
    <dgm:pt modelId="{3A08D5FC-C47C-423F-9204-15BDA8F34A70}" type="parTrans" cxnId="{00E32D85-24C4-4943-A879-5ACF5923B98E}">
      <dgm:prSet/>
      <dgm:spPr/>
      <dgm:t>
        <a:bodyPr/>
        <a:lstStyle/>
        <a:p>
          <a:endParaRPr lang="en-US"/>
        </a:p>
      </dgm:t>
    </dgm:pt>
    <dgm:pt modelId="{DF9F2973-5918-4F0E-90C0-B593F7AAB977}" type="sibTrans" cxnId="{00E32D85-24C4-4943-A879-5ACF5923B98E}">
      <dgm:prSet/>
      <dgm:spPr/>
      <dgm:t>
        <a:bodyPr/>
        <a:lstStyle/>
        <a:p>
          <a:endParaRPr lang="en-US"/>
        </a:p>
      </dgm:t>
    </dgm:pt>
    <dgm:pt modelId="{7F726FDE-C338-4963-9A7F-ABB7EF03CDF2}" type="pres">
      <dgm:prSet presAssocID="{CB186D6B-33D5-43C2-9378-5CA618A4E47F}" presName="rootnode" presStyleCnt="0">
        <dgm:presLayoutVars>
          <dgm:chMax/>
          <dgm:chPref/>
          <dgm:dir/>
          <dgm:animLvl val="lvl"/>
        </dgm:presLayoutVars>
      </dgm:prSet>
      <dgm:spPr/>
      <dgm:t>
        <a:bodyPr/>
        <a:lstStyle/>
        <a:p>
          <a:endParaRPr lang="en-US"/>
        </a:p>
      </dgm:t>
    </dgm:pt>
    <dgm:pt modelId="{22BDED5D-C76D-45D6-8249-C7BA06C8910B}" type="pres">
      <dgm:prSet presAssocID="{C384A9A7-FEF5-477B-BCE5-FD085F026816}" presName="composite" presStyleCnt="0"/>
      <dgm:spPr/>
    </dgm:pt>
    <dgm:pt modelId="{FCBFDE11-C9B0-4089-AAAA-8B6A797D0825}" type="pres">
      <dgm:prSet presAssocID="{C384A9A7-FEF5-477B-BCE5-FD085F026816}" presName="bentUpArrow1" presStyleLbl="alignImgPlace1" presStyleIdx="0" presStyleCnt="7"/>
      <dgm:spPr/>
    </dgm:pt>
    <dgm:pt modelId="{3CC744D4-2E7D-47BC-BA99-081CB28DDF16}" type="pres">
      <dgm:prSet presAssocID="{C384A9A7-FEF5-477B-BCE5-FD085F026816}" presName="ParentText" presStyleLbl="node1" presStyleIdx="0" presStyleCnt="8">
        <dgm:presLayoutVars>
          <dgm:chMax val="1"/>
          <dgm:chPref val="1"/>
          <dgm:bulletEnabled val="1"/>
        </dgm:presLayoutVars>
      </dgm:prSet>
      <dgm:spPr/>
      <dgm:t>
        <a:bodyPr/>
        <a:lstStyle/>
        <a:p>
          <a:endParaRPr lang="en-US"/>
        </a:p>
      </dgm:t>
    </dgm:pt>
    <dgm:pt modelId="{74B37A44-33E8-447E-A347-E38477E8BDAF}" type="pres">
      <dgm:prSet presAssocID="{C384A9A7-FEF5-477B-BCE5-FD085F026816}" presName="ChildText" presStyleLbl="revTx" presStyleIdx="0" presStyleCnt="7">
        <dgm:presLayoutVars>
          <dgm:chMax val="0"/>
          <dgm:chPref val="0"/>
          <dgm:bulletEnabled val="1"/>
        </dgm:presLayoutVars>
      </dgm:prSet>
      <dgm:spPr/>
      <dgm:t>
        <a:bodyPr/>
        <a:lstStyle/>
        <a:p>
          <a:endParaRPr lang="en-US"/>
        </a:p>
      </dgm:t>
    </dgm:pt>
    <dgm:pt modelId="{329F8CBD-8FF6-4843-BE2F-F0FF02E13DD2}" type="pres">
      <dgm:prSet presAssocID="{F58D054A-FBFA-4EC1-9445-8C7010CC569A}" presName="sibTrans" presStyleCnt="0"/>
      <dgm:spPr/>
    </dgm:pt>
    <dgm:pt modelId="{E8429F7A-EB89-4EC3-AF43-659429B959B2}" type="pres">
      <dgm:prSet presAssocID="{C3881E64-634F-41A6-BED3-45F1C9C0F139}" presName="composite" presStyleCnt="0"/>
      <dgm:spPr/>
    </dgm:pt>
    <dgm:pt modelId="{FF7AD560-9704-4909-ACBF-CF08F7CD7890}" type="pres">
      <dgm:prSet presAssocID="{C3881E64-634F-41A6-BED3-45F1C9C0F139}" presName="bentUpArrow1" presStyleLbl="alignImgPlace1" presStyleIdx="1" presStyleCnt="7"/>
      <dgm:spPr/>
    </dgm:pt>
    <dgm:pt modelId="{518C1217-03C6-41EA-9465-CCFA5DDB3C42}" type="pres">
      <dgm:prSet presAssocID="{C3881E64-634F-41A6-BED3-45F1C9C0F139}" presName="ParentText" presStyleLbl="node1" presStyleIdx="1" presStyleCnt="8">
        <dgm:presLayoutVars>
          <dgm:chMax val="1"/>
          <dgm:chPref val="1"/>
          <dgm:bulletEnabled val="1"/>
        </dgm:presLayoutVars>
      </dgm:prSet>
      <dgm:spPr/>
      <dgm:t>
        <a:bodyPr/>
        <a:lstStyle/>
        <a:p>
          <a:endParaRPr lang="en-US"/>
        </a:p>
      </dgm:t>
    </dgm:pt>
    <dgm:pt modelId="{08A9F3A2-3F55-4FB5-AAA3-7BC4FE9662C9}" type="pres">
      <dgm:prSet presAssocID="{C3881E64-634F-41A6-BED3-45F1C9C0F139}" presName="ChildText" presStyleLbl="revTx" presStyleIdx="1" presStyleCnt="7">
        <dgm:presLayoutVars>
          <dgm:chMax val="0"/>
          <dgm:chPref val="0"/>
          <dgm:bulletEnabled val="1"/>
        </dgm:presLayoutVars>
      </dgm:prSet>
      <dgm:spPr/>
      <dgm:t>
        <a:bodyPr/>
        <a:lstStyle/>
        <a:p>
          <a:endParaRPr lang="en-US"/>
        </a:p>
      </dgm:t>
    </dgm:pt>
    <dgm:pt modelId="{396E0145-0F16-423B-8018-5BE7C4B1F314}" type="pres">
      <dgm:prSet presAssocID="{239625AC-8D5D-42DC-BA6F-5CB54EEC141E}" presName="sibTrans" presStyleCnt="0"/>
      <dgm:spPr/>
    </dgm:pt>
    <dgm:pt modelId="{66318BB6-FBE0-499F-91E8-293F1A37261D}" type="pres">
      <dgm:prSet presAssocID="{BDCFC05C-C87C-4ADB-BF16-019BEF8118E7}" presName="composite" presStyleCnt="0"/>
      <dgm:spPr/>
    </dgm:pt>
    <dgm:pt modelId="{04EA869B-6DCC-4EA6-9A96-1874C83A6571}" type="pres">
      <dgm:prSet presAssocID="{BDCFC05C-C87C-4ADB-BF16-019BEF8118E7}" presName="bentUpArrow1" presStyleLbl="alignImgPlace1" presStyleIdx="2" presStyleCnt="7"/>
      <dgm:spPr/>
    </dgm:pt>
    <dgm:pt modelId="{B2D5971C-8082-4BC8-B3B1-5D7A0D0A3CC3}" type="pres">
      <dgm:prSet presAssocID="{BDCFC05C-C87C-4ADB-BF16-019BEF8118E7}" presName="ParentText" presStyleLbl="node1" presStyleIdx="2" presStyleCnt="8">
        <dgm:presLayoutVars>
          <dgm:chMax val="1"/>
          <dgm:chPref val="1"/>
          <dgm:bulletEnabled val="1"/>
        </dgm:presLayoutVars>
      </dgm:prSet>
      <dgm:spPr/>
      <dgm:t>
        <a:bodyPr/>
        <a:lstStyle/>
        <a:p>
          <a:endParaRPr lang="en-US"/>
        </a:p>
      </dgm:t>
    </dgm:pt>
    <dgm:pt modelId="{00591A3B-EF04-48C0-87D3-466A5489F305}" type="pres">
      <dgm:prSet presAssocID="{BDCFC05C-C87C-4ADB-BF16-019BEF8118E7}" presName="ChildText" presStyleLbl="revTx" presStyleIdx="2" presStyleCnt="7">
        <dgm:presLayoutVars>
          <dgm:chMax val="0"/>
          <dgm:chPref val="0"/>
          <dgm:bulletEnabled val="1"/>
        </dgm:presLayoutVars>
      </dgm:prSet>
      <dgm:spPr/>
    </dgm:pt>
    <dgm:pt modelId="{F1EB09DA-7F5C-48FD-9BC4-DCC8E1C35886}" type="pres">
      <dgm:prSet presAssocID="{DF9F2973-5918-4F0E-90C0-B593F7AAB977}" presName="sibTrans" presStyleCnt="0"/>
      <dgm:spPr/>
    </dgm:pt>
    <dgm:pt modelId="{E93A82AB-1D9A-442D-811D-A8508C552410}" type="pres">
      <dgm:prSet presAssocID="{09DE5BCB-2A52-4165-B55A-03FF6CBEEF8D}" presName="composite" presStyleCnt="0"/>
      <dgm:spPr/>
    </dgm:pt>
    <dgm:pt modelId="{41396814-F570-4402-ACCB-08086C3ECCD4}" type="pres">
      <dgm:prSet presAssocID="{09DE5BCB-2A52-4165-B55A-03FF6CBEEF8D}" presName="bentUpArrow1" presStyleLbl="alignImgPlace1" presStyleIdx="3" presStyleCnt="7"/>
      <dgm:spPr/>
    </dgm:pt>
    <dgm:pt modelId="{6D92C4B6-CB83-435B-B1CD-1ED69D840C1A}" type="pres">
      <dgm:prSet presAssocID="{09DE5BCB-2A52-4165-B55A-03FF6CBEEF8D}" presName="ParentText" presStyleLbl="node1" presStyleIdx="3" presStyleCnt="8">
        <dgm:presLayoutVars>
          <dgm:chMax val="1"/>
          <dgm:chPref val="1"/>
          <dgm:bulletEnabled val="1"/>
        </dgm:presLayoutVars>
      </dgm:prSet>
      <dgm:spPr/>
      <dgm:t>
        <a:bodyPr/>
        <a:lstStyle/>
        <a:p>
          <a:endParaRPr lang="en-US"/>
        </a:p>
      </dgm:t>
    </dgm:pt>
    <dgm:pt modelId="{A069D9D6-050E-4799-B1DE-761BD5EC9F3E}" type="pres">
      <dgm:prSet presAssocID="{09DE5BCB-2A52-4165-B55A-03FF6CBEEF8D}" presName="ChildText" presStyleLbl="revTx" presStyleIdx="3" presStyleCnt="7">
        <dgm:presLayoutVars>
          <dgm:chMax val="0"/>
          <dgm:chPref val="0"/>
          <dgm:bulletEnabled val="1"/>
        </dgm:presLayoutVars>
      </dgm:prSet>
      <dgm:spPr/>
      <dgm:t>
        <a:bodyPr/>
        <a:lstStyle/>
        <a:p>
          <a:endParaRPr lang="en-US"/>
        </a:p>
      </dgm:t>
    </dgm:pt>
    <dgm:pt modelId="{27C6F139-586D-4277-8E48-9F8F31C411B4}" type="pres">
      <dgm:prSet presAssocID="{A90092B6-6A61-4347-9E93-C2CFC6706853}" presName="sibTrans" presStyleCnt="0"/>
      <dgm:spPr/>
    </dgm:pt>
    <dgm:pt modelId="{6E1922B6-B01B-4710-AAE5-DBAE659FCDF8}" type="pres">
      <dgm:prSet presAssocID="{C7197A53-FB0C-42CC-84B5-23BF50D833BD}" presName="composite" presStyleCnt="0"/>
      <dgm:spPr/>
    </dgm:pt>
    <dgm:pt modelId="{5CDC27D3-4C03-47A3-8CCE-C953521F07CC}" type="pres">
      <dgm:prSet presAssocID="{C7197A53-FB0C-42CC-84B5-23BF50D833BD}" presName="bentUpArrow1" presStyleLbl="alignImgPlace1" presStyleIdx="4" presStyleCnt="7"/>
      <dgm:spPr/>
    </dgm:pt>
    <dgm:pt modelId="{82C46198-286F-4DBB-BC87-7A0667AC6781}" type="pres">
      <dgm:prSet presAssocID="{C7197A53-FB0C-42CC-84B5-23BF50D833BD}" presName="ParentText" presStyleLbl="node1" presStyleIdx="4" presStyleCnt="8">
        <dgm:presLayoutVars>
          <dgm:chMax val="1"/>
          <dgm:chPref val="1"/>
          <dgm:bulletEnabled val="1"/>
        </dgm:presLayoutVars>
      </dgm:prSet>
      <dgm:spPr/>
      <dgm:t>
        <a:bodyPr/>
        <a:lstStyle/>
        <a:p>
          <a:endParaRPr lang="en-US"/>
        </a:p>
      </dgm:t>
    </dgm:pt>
    <dgm:pt modelId="{E15D2390-3438-4D38-8FCF-5A8A7759383A}" type="pres">
      <dgm:prSet presAssocID="{C7197A53-FB0C-42CC-84B5-23BF50D833BD}" presName="ChildText" presStyleLbl="revTx" presStyleIdx="4" presStyleCnt="7">
        <dgm:presLayoutVars>
          <dgm:chMax val="0"/>
          <dgm:chPref val="0"/>
          <dgm:bulletEnabled val="1"/>
        </dgm:presLayoutVars>
      </dgm:prSet>
      <dgm:spPr/>
    </dgm:pt>
    <dgm:pt modelId="{DAA13EA4-F86D-4E3B-9F62-CE8B390EA069}" type="pres">
      <dgm:prSet presAssocID="{B3805C50-013B-47BB-A2D7-5A513A79B290}" presName="sibTrans" presStyleCnt="0"/>
      <dgm:spPr/>
    </dgm:pt>
    <dgm:pt modelId="{5FB99F9A-CC4F-41A4-A88C-55BAFF622147}" type="pres">
      <dgm:prSet presAssocID="{DF509E1C-AFF4-4D28-A516-7ECB08FC9545}" presName="composite" presStyleCnt="0"/>
      <dgm:spPr/>
    </dgm:pt>
    <dgm:pt modelId="{45931F5A-A37F-4719-97A6-CA22D4058225}" type="pres">
      <dgm:prSet presAssocID="{DF509E1C-AFF4-4D28-A516-7ECB08FC9545}" presName="bentUpArrow1" presStyleLbl="alignImgPlace1" presStyleIdx="5" presStyleCnt="7"/>
      <dgm:spPr/>
    </dgm:pt>
    <dgm:pt modelId="{CB4C87FD-E907-4034-8605-D2BBF04FB314}" type="pres">
      <dgm:prSet presAssocID="{DF509E1C-AFF4-4D28-A516-7ECB08FC9545}" presName="ParentText" presStyleLbl="node1" presStyleIdx="5" presStyleCnt="8">
        <dgm:presLayoutVars>
          <dgm:chMax val="1"/>
          <dgm:chPref val="1"/>
          <dgm:bulletEnabled val="1"/>
        </dgm:presLayoutVars>
      </dgm:prSet>
      <dgm:spPr/>
      <dgm:t>
        <a:bodyPr/>
        <a:lstStyle/>
        <a:p>
          <a:endParaRPr lang="en-US"/>
        </a:p>
      </dgm:t>
    </dgm:pt>
    <dgm:pt modelId="{51183762-74DC-4A13-8692-69FE12F96D0D}" type="pres">
      <dgm:prSet presAssocID="{DF509E1C-AFF4-4D28-A516-7ECB08FC9545}" presName="ChildText" presStyleLbl="revTx" presStyleIdx="5" presStyleCnt="7">
        <dgm:presLayoutVars>
          <dgm:chMax val="0"/>
          <dgm:chPref val="0"/>
          <dgm:bulletEnabled val="1"/>
        </dgm:presLayoutVars>
      </dgm:prSet>
      <dgm:spPr/>
    </dgm:pt>
    <dgm:pt modelId="{98714219-F39C-43A3-8BE4-8DEC10B1CA30}" type="pres">
      <dgm:prSet presAssocID="{99269B37-B57F-4ED9-B4F0-6599B3530DF8}" presName="sibTrans" presStyleCnt="0"/>
      <dgm:spPr/>
    </dgm:pt>
    <dgm:pt modelId="{F9381C96-B8AD-4487-8137-52155229615B}" type="pres">
      <dgm:prSet presAssocID="{2C35F614-F982-4787-AABB-E743162C1EF4}" presName="composite" presStyleCnt="0"/>
      <dgm:spPr/>
    </dgm:pt>
    <dgm:pt modelId="{6C0A7516-3711-4DE4-9316-E2C787179862}" type="pres">
      <dgm:prSet presAssocID="{2C35F614-F982-4787-AABB-E743162C1EF4}" presName="bentUpArrow1" presStyleLbl="alignImgPlace1" presStyleIdx="6" presStyleCnt="7"/>
      <dgm:spPr/>
    </dgm:pt>
    <dgm:pt modelId="{99EEF636-2720-4F73-9C7B-B70DCCF0B928}" type="pres">
      <dgm:prSet presAssocID="{2C35F614-F982-4787-AABB-E743162C1EF4}" presName="ParentText" presStyleLbl="node1" presStyleIdx="6" presStyleCnt="8">
        <dgm:presLayoutVars>
          <dgm:chMax val="1"/>
          <dgm:chPref val="1"/>
          <dgm:bulletEnabled val="1"/>
        </dgm:presLayoutVars>
      </dgm:prSet>
      <dgm:spPr/>
      <dgm:t>
        <a:bodyPr/>
        <a:lstStyle/>
        <a:p>
          <a:endParaRPr lang="en-US"/>
        </a:p>
      </dgm:t>
    </dgm:pt>
    <dgm:pt modelId="{CEDD9362-B7DB-42C8-ADEE-BDE5027811E8}" type="pres">
      <dgm:prSet presAssocID="{2C35F614-F982-4787-AABB-E743162C1EF4}" presName="ChildText" presStyleLbl="revTx" presStyleIdx="6" presStyleCnt="7">
        <dgm:presLayoutVars>
          <dgm:chMax val="0"/>
          <dgm:chPref val="0"/>
          <dgm:bulletEnabled val="1"/>
        </dgm:presLayoutVars>
      </dgm:prSet>
      <dgm:spPr/>
    </dgm:pt>
    <dgm:pt modelId="{C41062D8-F1FD-42F8-A96A-945DC02A12C6}" type="pres">
      <dgm:prSet presAssocID="{50C9F47B-F87B-4DCF-88D5-D1589468E04E}" presName="sibTrans" presStyleCnt="0"/>
      <dgm:spPr/>
    </dgm:pt>
    <dgm:pt modelId="{BE1478F6-8F30-4BB0-A4EF-1E174742B5AA}" type="pres">
      <dgm:prSet presAssocID="{33B7BE76-4EBC-4354-A8A6-4C997E5F6D24}" presName="composite" presStyleCnt="0"/>
      <dgm:spPr/>
    </dgm:pt>
    <dgm:pt modelId="{C51C2237-DF26-471D-909A-1338D1193AB6}" type="pres">
      <dgm:prSet presAssocID="{33B7BE76-4EBC-4354-A8A6-4C997E5F6D24}" presName="ParentText" presStyleLbl="node1" presStyleIdx="7" presStyleCnt="8">
        <dgm:presLayoutVars>
          <dgm:chMax val="1"/>
          <dgm:chPref val="1"/>
          <dgm:bulletEnabled val="1"/>
        </dgm:presLayoutVars>
      </dgm:prSet>
      <dgm:spPr/>
      <dgm:t>
        <a:bodyPr/>
        <a:lstStyle/>
        <a:p>
          <a:endParaRPr lang="en-US"/>
        </a:p>
      </dgm:t>
    </dgm:pt>
  </dgm:ptLst>
  <dgm:cxnLst>
    <dgm:cxn modelId="{1EFBA098-EFFA-47A7-841C-D269F38C66F8}" srcId="{CB186D6B-33D5-43C2-9378-5CA618A4E47F}" destId="{C3881E64-634F-41A6-BED3-45F1C9C0F139}" srcOrd="1" destOrd="0" parTransId="{AE2732D7-710E-4873-91C2-278217D965E2}" sibTransId="{239625AC-8D5D-42DC-BA6F-5CB54EEC141E}"/>
    <dgm:cxn modelId="{6D8A80AE-9929-4D42-89E5-43A47C05994B}" type="presOf" srcId="{2C35F614-F982-4787-AABB-E743162C1EF4}" destId="{99EEF636-2720-4F73-9C7B-B70DCCF0B928}" srcOrd="0" destOrd="0" presId="urn:microsoft.com/office/officeart/2005/8/layout/StepDownProcess"/>
    <dgm:cxn modelId="{AB80AA8F-1344-468E-8C3F-A94DE00FA563}" srcId="{CB186D6B-33D5-43C2-9378-5CA618A4E47F}" destId="{C384A9A7-FEF5-477B-BCE5-FD085F026816}" srcOrd="0" destOrd="0" parTransId="{1C0A02D9-A66A-49C3-ACC6-20220FC0C9ED}" sibTransId="{F58D054A-FBFA-4EC1-9445-8C7010CC569A}"/>
    <dgm:cxn modelId="{C6433F06-E252-41DD-8B13-7EE9F37332B1}" type="presOf" srcId="{09DE5BCB-2A52-4165-B55A-03FF6CBEEF8D}" destId="{6D92C4B6-CB83-435B-B1CD-1ED69D840C1A}" srcOrd="0" destOrd="0" presId="urn:microsoft.com/office/officeart/2005/8/layout/StepDownProcess"/>
    <dgm:cxn modelId="{7944A793-CEA7-4BAE-8F1F-2B7268F2D65D}" type="presOf" srcId="{C7197A53-FB0C-42CC-84B5-23BF50D833BD}" destId="{82C46198-286F-4DBB-BC87-7A0667AC6781}" srcOrd="0" destOrd="0" presId="urn:microsoft.com/office/officeart/2005/8/layout/StepDownProcess"/>
    <dgm:cxn modelId="{EE607BB4-8409-47DD-8081-A56222E16B63}" type="presOf" srcId="{DF509E1C-AFF4-4D28-A516-7ECB08FC9545}" destId="{CB4C87FD-E907-4034-8605-D2BBF04FB314}" srcOrd="0" destOrd="0" presId="urn:microsoft.com/office/officeart/2005/8/layout/StepDownProcess"/>
    <dgm:cxn modelId="{4DD02BB0-7B29-4EE8-8F25-3BC696C033F9}" srcId="{CB186D6B-33D5-43C2-9378-5CA618A4E47F}" destId="{09DE5BCB-2A52-4165-B55A-03FF6CBEEF8D}" srcOrd="3" destOrd="0" parTransId="{2EB26344-C03C-4D95-ACBE-E408E27F215D}" sibTransId="{A90092B6-6A61-4347-9E93-C2CFC6706853}"/>
    <dgm:cxn modelId="{D397B116-1764-45C2-9E76-A567DF295C87}" type="presOf" srcId="{C384A9A7-FEF5-477B-BCE5-FD085F026816}" destId="{3CC744D4-2E7D-47BC-BA99-081CB28DDF16}" srcOrd="0" destOrd="0" presId="urn:microsoft.com/office/officeart/2005/8/layout/StepDownProcess"/>
    <dgm:cxn modelId="{8A97E1E7-49A9-4845-9490-437F920F54A9}" type="presOf" srcId="{CB186D6B-33D5-43C2-9378-5CA618A4E47F}" destId="{7F726FDE-C338-4963-9A7F-ABB7EF03CDF2}" srcOrd="0" destOrd="0" presId="urn:microsoft.com/office/officeart/2005/8/layout/StepDownProcess"/>
    <dgm:cxn modelId="{6F5B2178-D539-41E3-AE68-F81668154177}" srcId="{CB186D6B-33D5-43C2-9378-5CA618A4E47F}" destId="{33B7BE76-4EBC-4354-A8A6-4C997E5F6D24}" srcOrd="7" destOrd="0" parTransId="{48B161A7-6509-4326-94DF-5C174A5B087C}" sibTransId="{AF18A856-C50A-49A8-B13D-ACDFD5D1D74D}"/>
    <dgm:cxn modelId="{F3026251-87F3-4AEF-8B29-619921128EAF}" srcId="{CB186D6B-33D5-43C2-9378-5CA618A4E47F}" destId="{C7197A53-FB0C-42CC-84B5-23BF50D833BD}" srcOrd="4" destOrd="0" parTransId="{BF91D101-DE02-4135-B774-199E7007C69B}" sibTransId="{B3805C50-013B-47BB-A2D7-5A513A79B290}"/>
    <dgm:cxn modelId="{7CE6CF46-B4B9-44BF-8E2D-73B410CF42E8}" srcId="{CB186D6B-33D5-43C2-9378-5CA618A4E47F}" destId="{DF509E1C-AFF4-4D28-A516-7ECB08FC9545}" srcOrd="5" destOrd="0" parTransId="{D6CE3C16-AA82-48DC-A84C-675B47FD97B9}" sibTransId="{99269B37-B57F-4ED9-B4F0-6599B3530DF8}"/>
    <dgm:cxn modelId="{00E32D85-24C4-4943-A879-5ACF5923B98E}" srcId="{CB186D6B-33D5-43C2-9378-5CA618A4E47F}" destId="{BDCFC05C-C87C-4ADB-BF16-019BEF8118E7}" srcOrd="2" destOrd="0" parTransId="{3A08D5FC-C47C-423F-9204-15BDA8F34A70}" sibTransId="{DF9F2973-5918-4F0E-90C0-B593F7AAB977}"/>
    <dgm:cxn modelId="{F6C350F9-2B8A-4DF5-8E5C-2BBB88CE6E3C}" type="presOf" srcId="{BDCFC05C-C87C-4ADB-BF16-019BEF8118E7}" destId="{B2D5971C-8082-4BC8-B3B1-5D7A0D0A3CC3}" srcOrd="0" destOrd="0" presId="urn:microsoft.com/office/officeart/2005/8/layout/StepDownProcess"/>
    <dgm:cxn modelId="{2D37A8A7-02B5-4C68-B446-38CDA9EBBD18}" srcId="{CB186D6B-33D5-43C2-9378-5CA618A4E47F}" destId="{2C35F614-F982-4787-AABB-E743162C1EF4}" srcOrd="6" destOrd="0" parTransId="{FAEBDA49-30C9-49DD-B3A6-4A3DD85FC329}" sibTransId="{50C9F47B-F87B-4DCF-88D5-D1589468E04E}"/>
    <dgm:cxn modelId="{AAB35042-E60A-4523-BA5C-521FA680707E}" type="presOf" srcId="{C3881E64-634F-41A6-BED3-45F1C9C0F139}" destId="{518C1217-03C6-41EA-9465-CCFA5DDB3C42}" srcOrd="0" destOrd="0" presId="urn:microsoft.com/office/officeart/2005/8/layout/StepDownProcess"/>
    <dgm:cxn modelId="{28F4A56C-BE80-4D27-B04D-6863B310E76D}" type="presOf" srcId="{33B7BE76-4EBC-4354-A8A6-4C997E5F6D24}" destId="{C51C2237-DF26-471D-909A-1338D1193AB6}" srcOrd="0" destOrd="0" presId="urn:microsoft.com/office/officeart/2005/8/layout/StepDownProcess"/>
    <dgm:cxn modelId="{65CE76C4-23F3-4C0A-89EE-123F0AD585EE}" type="presParOf" srcId="{7F726FDE-C338-4963-9A7F-ABB7EF03CDF2}" destId="{22BDED5D-C76D-45D6-8249-C7BA06C8910B}" srcOrd="0" destOrd="0" presId="urn:microsoft.com/office/officeart/2005/8/layout/StepDownProcess"/>
    <dgm:cxn modelId="{A1940FE4-2CA0-43FA-81B0-F11FB280B524}" type="presParOf" srcId="{22BDED5D-C76D-45D6-8249-C7BA06C8910B}" destId="{FCBFDE11-C9B0-4089-AAAA-8B6A797D0825}" srcOrd="0" destOrd="0" presId="urn:microsoft.com/office/officeart/2005/8/layout/StepDownProcess"/>
    <dgm:cxn modelId="{99708C57-3C4E-41B2-B8BA-F667E90C6500}" type="presParOf" srcId="{22BDED5D-C76D-45D6-8249-C7BA06C8910B}" destId="{3CC744D4-2E7D-47BC-BA99-081CB28DDF16}" srcOrd="1" destOrd="0" presId="urn:microsoft.com/office/officeart/2005/8/layout/StepDownProcess"/>
    <dgm:cxn modelId="{7E4A6A3A-58AF-445E-AC8F-5905C2C5658B}" type="presParOf" srcId="{22BDED5D-C76D-45D6-8249-C7BA06C8910B}" destId="{74B37A44-33E8-447E-A347-E38477E8BDAF}" srcOrd="2" destOrd="0" presId="urn:microsoft.com/office/officeart/2005/8/layout/StepDownProcess"/>
    <dgm:cxn modelId="{56FD45D3-F9DF-4F74-90C2-5E2F75DCB2D7}" type="presParOf" srcId="{7F726FDE-C338-4963-9A7F-ABB7EF03CDF2}" destId="{329F8CBD-8FF6-4843-BE2F-F0FF02E13DD2}" srcOrd="1" destOrd="0" presId="urn:microsoft.com/office/officeart/2005/8/layout/StepDownProcess"/>
    <dgm:cxn modelId="{84AB0BF2-3A1C-4B8A-B10E-43B1E941D875}" type="presParOf" srcId="{7F726FDE-C338-4963-9A7F-ABB7EF03CDF2}" destId="{E8429F7A-EB89-4EC3-AF43-659429B959B2}" srcOrd="2" destOrd="0" presId="urn:microsoft.com/office/officeart/2005/8/layout/StepDownProcess"/>
    <dgm:cxn modelId="{5687F97E-A974-4F8D-9434-94BE7123BEDA}" type="presParOf" srcId="{E8429F7A-EB89-4EC3-AF43-659429B959B2}" destId="{FF7AD560-9704-4909-ACBF-CF08F7CD7890}" srcOrd="0" destOrd="0" presId="urn:microsoft.com/office/officeart/2005/8/layout/StepDownProcess"/>
    <dgm:cxn modelId="{E64ADB2F-FBED-4B14-8B19-01F5B10B2E1E}" type="presParOf" srcId="{E8429F7A-EB89-4EC3-AF43-659429B959B2}" destId="{518C1217-03C6-41EA-9465-CCFA5DDB3C42}" srcOrd="1" destOrd="0" presId="urn:microsoft.com/office/officeart/2005/8/layout/StepDownProcess"/>
    <dgm:cxn modelId="{B6312BA1-AC8A-4E30-9F2D-ECF84E607B31}" type="presParOf" srcId="{E8429F7A-EB89-4EC3-AF43-659429B959B2}" destId="{08A9F3A2-3F55-4FB5-AAA3-7BC4FE9662C9}" srcOrd="2" destOrd="0" presId="urn:microsoft.com/office/officeart/2005/8/layout/StepDownProcess"/>
    <dgm:cxn modelId="{E97FA054-D738-46A7-996B-9782D5A093AF}" type="presParOf" srcId="{7F726FDE-C338-4963-9A7F-ABB7EF03CDF2}" destId="{396E0145-0F16-423B-8018-5BE7C4B1F314}" srcOrd="3" destOrd="0" presId="urn:microsoft.com/office/officeart/2005/8/layout/StepDownProcess"/>
    <dgm:cxn modelId="{5AAC8E40-2F8D-422E-A507-949629B5E6C8}" type="presParOf" srcId="{7F726FDE-C338-4963-9A7F-ABB7EF03CDF2}" destId="{66318BB6-FBE0-499F-91E8-293F1A37261D}" srcOrd="4" destOrd="0" presId="urn:microsoft.com/office/officeart/2005/8/layout/StepDownProcess"/>
    <dgm:cxn modelId="{28F148AC-A88F-4BD6-B3AB-889DBAE02F6C}" type="presParOf" srcId="{66318BB6-FBE0-499F-91E8-293F1A37261D}" destId="{04EA869B-6DCC-4EA6-9A96-1874C83A6571}" srcOrd="0" destOrd="0" presId="urn:microsoft.com/office/officeart/2005/8/layout/StepDownProcess"/>
    <dgm:cxn modelId="{04D28BFC-0AD9-4960-B71C-B93AC45CB738}" type="presParOf" srcId="{66318BB6-FBE0-499F-91E8-293F1A37261D}" destId="{B2D5971C-8082-4BC8-B3B1-5D7A0D0A3CC3}" srcOrd="1" destOrd="0" presId="urn:microsoft.com/office/officeart/2005/8/layout/StepDownProcess"/>
    <dgm:cxn modelId="{B800AB2A-1A8A-423B-BA01-411F1C92258A}" type="presParOf" srcId="{66318BB6-FBE0-499F-91E8-293F1A37261D}" destId="{00591A3B-EF04-48C0-87D3-466A5489F305}" srcOrd="2" destOrd="0" presId="urn:microsoft.com/office/officeart/2005/8/layout/StepDownProcess"/>
    <dgm:cxn modelId="{5773253A-96DF-476F-8B2E-91FF3B33C07B}" type="presParOf" srcId="{7F726FDE-C338-4963-9A7F-ABB7EF03CDF2}" destId="{F1EB09DA-7F5C-48FD-9BC4-DCC8E1C35886}" srcOrd="5" destOrd="0" presId="urn:microsoft.com/office/officeart/2005/8/layout/StepDownProcess"/>
    <dgm:cxn modelId="{603F2A7D-F56C-4478-80AA-2042E520504F}" type="presParOf" srcId="{7F726FDE-C338-4963-9A7F-ABB7EF03CDF2}" destId="{E93A82AB-1D9A-442D-811D-A8508C552410}" srcOrd="6" destOrd="0" presId="urn:microsoft.com/office/officeart/2005/8/layout/StepDownProcess"/>
    <dgm:cxn modelId="{37179AC8-5574-4E42-8CBA-9904FFB61C67}" type="presParOf" srcId="{E93A82AB-1D9A-442D-811D-A8508C552410}" destId="{41396814-F570-4402-ACCB-08086C3ECCD4}" srcOrd="0" destOrd="0" presId="urn:microsoft.com/office/officeart/2005/8/layout/StepDownProcess"/>
    <dgm:cxn modelId="{C4CB5E5D-E49F-4663-8FB1-C9C5803A3D12}" type="presParOf" srcId="{E93A82AB-1D9A-442D-811D-A8508C552410}" destId="{6D92C4B6-CB83-435B-B1CD-1ED69D840C1A}" srcOrd="1" destOrd="0" presId="urn:microsoft.com/office/officeart/2005/8/layout/StepDownProcess"/>
    <dgm:cxn modelId="{3F8E86F4-311D-4D2A-AF85-F39DF297BCE0}" type="presParOf" srcId="{E93A82AB-1D9A-442D-811D-A8508C552410}" destId="{A069D9D6-050E-4799-B1DE-761BD5EC9F3E}" srcOrd="2" destOrd="0" presId="urn:microsoft.com/office/officeart/2005/8/layout/StepDownProcess"/>
    <dgm:cxn modelId="{91CFB555-B5C3-44D5-980E-20126C7D9824}" type="presParOf" srcId="{7F726FDE-C338-4963-9A7F-ABB7EF03CDF2}" destId="{27C6F139-586D-4277-8E48-9F8F31C411B4}" srcOrd="7" destOrd="0" presId="urn:microsoft.com/office/officeart/2005/8/layout/StepDownProcess"/>
    <dgm:cxn modelId="{0E9FFF8D-802E-498D-9621-ECBB7074FCF6}" type="presParOf" srcId="{7F726FDE-C338-4963-9A7F-ABB7EF03CDF2}" destId="{6E1922B6-B01B-4710-AAE5-DBAE659FCDF8}" srcOrd="8" destOrd="0" presId="urn:microsoft.com/office/officeart/2005/8/layout/StepDownProcess"/>
    <dgm:cxn modelId="{73060200-907C-4C72-8503-E762B9DEC06F}" type="presParOf" srcId="{6E1922B6-B01B-4710-AAE5-DBAE659FCDF8}" destId="{5CDC27D3-4C03-47A3-8CCE-C953521F07CC}" srcOrd="0" destOrd="0" presId="urn:microsoft.com/office/officeart/2005/8/layout/StepDownProcess"/>
    <dgm:cxn modelId="{4AB936CD-3C11-4AF1-9C71-DD285151AF59}" type="presParOf" srcId="{6E1922B6-B01B-4710-AAE5-DBAE659FCDF8}" destId="{82C46198-286F-4DBB-BC87-7A0667AC6781}" srcOrd="1" destOrd="0" presId="urn:microsoft.com/office/officeart/2005/8/layout/StepDownProcess"/>
    <dgm:cxn modelId="{30334018-C752-48B9-9B9A-C70E98FE6F0B}" type="presParOf" srcId="{6E1922B6-B01B-4710-AAE5-DBAE659FCDF8}" destId="{E15D2390-3438-4D38-8FCF-5A8A7759383A}" srcOrd="2" destOrd="0" presId="urn:microsoft.com/office/officeart/2005/8/layout/StepDownProcess"/>
    <dgm:cxn modelId="{EFED7568-4697-4FFF-87F7-4EE26FB936CC}" type="presParOf" srcId="{7F726FDE-C338-4963-9A7F-ABB7EF03CDF2}" destId="{DAA13EA4-F86D-4E3B-9F62-CE8B390EA069}" srcOrd="9" destOrd="0" presId="urn:microsoft.com/office/officeart/2005/8/layout/StepDownProcess"/>
    <dgm:cxn modelId="{CEFE8FAD-5176-41B2-B6B7-09CB7DB43BB3}" type="presParOf" srcId="{7F726FDE-C338-4963-9A7F-ABB7EF03CDF2}" destId="{5FB99F9A-CC4F-41A4-A88C-55BAFF622147}" srcOrd="10" destOrd="0" presId="urn:microsoft.com/office/officeart/2005/8/layout/StepDownProcess"/>
    <dgm:cxn modelId="{A803F9B3-C485-42E4-A151-5468A01F3106}" type="presParOf" srcId="{5FB99F9A-CC4F-41A4-A88C-55BAFF622147}" destId="{45931F5A-A37F-4719-97A6-CA22D4058225}" srcOrd="0" destOrd="0" presId="urn:microsoft.com/office/officeart/2005/8/layout/StepDownProcess"/>
    <dgm:cxn modelId="{26777DB1-4CA8-4F30-8878-98FADA0A57F1}" type="presParOf" srcId="{5FB99F9A-CC4F-41A4-A88C-55BAFF622147}" destId="{CB4C87FD-E907-4034-8605-D2BBF04FB314}" srcOrd="1" destOrd="0" presId="urn:microsoft.com/office/officeart/2005/8/layout/StepDownProcess"/>
    <dgm:cxn modelId="{3066EDC1-FAFD-4B09-B313-A72CBAC70751}" type="presParOf" srcId="{5FB99F9A-CC4F-41A4-A88C-55BAFF622147}" destId="{51183762-74DC-4A13-8692-69FE12F96D0D}" srcOrd="2" destOrd="0" presId="urn:microsoft.com/office/officeart/2005/8/layout/StepDownProcess"/>
    <dgm:cxn modelId="{0D5E0014-A4DB-4DEC-8E14-A0A6CAC19518}" type="presParOf" srcId="{7F726FDE-C338-4963-9A7F-ABB7EF03CDF2}" destId="{98714219-F39C-43A3-8BE4-8DEC10B1CA30}" srcOrd="11" destOrd="0" presId="urn:microsoft.com/office/officeart/2005/8/layout/StepDownProcess"/>
    <dgm:cxn modelId="{179CFBAA-6E56-4FDF-ADBC-CD5846FB8C74}" type="presParOf" srcId="{7F726FDE-C338-4963-9A7F-ABB7EF03CDF2}" destId="{F9381C96-B8AD-4487-8137-52155229615B}" srcOrd="12" destOrd="0" presId="urn:microsoft.com/office/officeart/2005/8/layout/StepDownProcess"/>
    <dgm:cxn modelId="{9F3E03F6-65C4-49D6-8AAE-031B6879DA98}" type="presParOf" srcId="{F9381C96-B8AD-4487-8137-52155229615B}" destId="{6C0A7516-3711-4DE4-9316-E2C787179862}" srcOrd="0" destOrd="0" presId="urn:microsoft.com/office/officeart/2005/8/layout/StepDownProcess"/>
    <dgm:cxn modelId="{C2E080BD-D601-4D14-99B5-83CF04A0EA73}" type="presParOf" srcId="{F9381C96-B8AD-4487-8137-52155229615B}" destId="{99EEF636-2720-4F73-9C7B-B70DCCF0B928}" srcOrd="1" destOrd="0" presId="urn:microsoft.com/office/officeart/2005/8/layout/StepDownProcess"/>
    <dgm:cxn modelId="{B8661694-B3C2-4F3E-B406-D96D59B2547E}" type="presParOf" srcId="{F9381C96-B8AD-4487-8137-52155229615B}" destId="{CEDD9362-B7DB-42C8-ADEE-BDE5027811E8}" srcOrd="2" destOrd="0" presId="urn:microsoft.com/office/officeart/2005/8/layout/StepDownProcess"/>
    <dgm:cxn modelId="{E6F2A163-CC04-434D-A9F2-6BA7B2D00BEE}" type="presParOf" srcId="{7F726FDE-C338-4963-9A7F-ABB7EF03CDF2}" destId="{C41062D8-F1FD-42F8-A96A-945DC02A12C6}" srcOrd="13" destOrd="0" presId="urn:microsoft.com/office/officeart/2005/8/layout/StepDownProcess"/>
    <dgm:cxn modelId="{7DB7464E-26D0-4377-B729-9C42F2B31372}" type="presParOf" srcId="{7F726FDE-C338-4963-9A7F-ABB7EF03CDF2}" destId="{BE1478F6-8F30-4BB0-A4EF-1E174742B5AA}" srcOrd="14" destOrd="0" presId="urn:microsoft.com/office/officeart/2005/8/layout/StepDownProcess"/>
    <dgm:cxn modelId="{D3CEC14F-7543-4BFE-982C-B3D0D29719B7}" type="presParOf" srcId="{BE1478F6-8F30-4BB0-A4EF-1E174742B5AA}" destId="{C51C2237-DF26-471D-909A-1338D1193AB6}"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FDE11-C9B0-4089-AAAA-8B6A797D0825}">
      <dsp:nvSpPr>
        <dsp:cNvPr id="0" name=""/>
        <dsp:cNvSpPr/>
      </dsp:nvSpPr>
      <dsp:spPr>
        <a:xfrm rot="5400000">
          <a:off x="1071121" y="547854"/>
          <a:ext cx="463887" cy="528119"/>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C744D4-2E7D-47BC-BA99-081CB28DDF16}">
      <dsp:nvSpPr>
        <dsp:cNvPr id="0" name=""/>
        <dsp:cNvSpPr/>
      </dsp:nvSpPr>
      <dsp:spPr>
        <a:xfrm>
          <a:off x="948218" y="33625"/>
          <a:ext cx="780914" cy="546614"/>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验证模板</a:t>
          </a:r>
          <a:endParaRPr lang="en-US" sz="1200" kern="1200" dirty="0"/>
        </a:p>
      </dsp:txBody>
      <dsp:txXfrm>
        <a:off x="974906" y="60313"/>
        <a:ext cx="727538" cy="493238"/>
      </dsp:txXfrm>
    </dsp:sp>
    <dsp:sp modelId="{74B37A44-33E8-447E-A347-E38477E8BDAF}">
      <dsp:nvSpPr>
        <dsp:cNvPr id="0" name=""/>
        <dsp:cNvSpPr/>
      </dsp:nvSpPr>
      <dsp:spPr>
        <a:xfrm>
          <a:off x="1729132" y="85757"/>
          <a:ext cx="567962" cy="441797"/>
        </a:xfrm>
        <a:prstGeom prst="rect">
          <a:avLst/>
        </a:prstGeom>
        <a:noFill/>
        <a:ln>
          <a:noFill/>
        </a:ln>
        <a:effectLst/>
      </dsp:spPr>
      <dsp:style>
        <a:lnRef idx="0">
          <a:scrgbClr r="0" g="0" b="0"/>
        </a:lnRef>
        <a:fillRef idx="0">
          <a:scrgbClr r="0" g="0" b="0"/>
        </a:fillRef>
        <a:effectRef idx="0">
          <a:scrgbClr r="0" g="0" b="0"/>
        </a:effectRef>
        <a:fontRef idx="minor"/>
      </dsp:style>
    </dsp:sp>
    <dsp:sp modelId="{FF7AD560-9704-4909-ACBF-CF08F7CD7890}">
      <dsp:nvSpPr>
        <dsp:cNvPr id="0" name=""/>
        <dsp:cNvSpPr/>
      </dsp:nvSpPr>
      <dsp:spPr>
        <a:xfrm rot="5400000">
          <a:off x="1718581" y="1161882"/>
          <a:ext cx="463887" cy="528119"/>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C1217-03C6-41EA-9465-CCFA5DDB3C42}">
      <dsp:nvSpPr>
        <dsp:cNvPr id="0" name=""/>
        <dsp:cNvSpPr/>
      </dsp:nvSpPr>
      <dsp:spPr>
        <a:xfrm>
          <a:off x="1595679" y="647653"/>
          <a:ext cx="780914" cy="546614"/>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查找群集</a:t>
          </a:r>
          <a:endParaRPr lang="en-US" sz="1200" kern="1200" dirty="0"/>
        </a:p>
      </dsp:txBody>
      <dsp:txXfrm>
        <a:off x="1622367" y="674341"/>
        <a:ext cx="727538" cy="493238"/>
      </dsp:txXfrm>
    </dsp:sp>
    <dsp:sp modelId="{08A9F3A2-3F55-4FB5-AAA3-7BC4FE9662C9}">
      <dsp:nvSpPr>
        <dsp:cNvPr id="0" name=""/>
        <dsp:cNvSpPr/>
      </dsp:nvSpPr>
      <dsp:spPr>
        <a:xfrm>
          <a:off x="2376593" y="699785"/>
          <a:ext cx="567962" cy="441797"/>
        </a:xfrm>
        <a:prstGeom prst="rect">
          <a:avLst/>
        </a:prstGeom>
        <a:noFill/>
        <a:ln>
          <a:noFill/>
        </a:ln>
        <a:effectLst/>
      </dsp:spPr>
      <dsp:style>
        <a:lnRef idx="0">
          <a:scrgbClr r="0" g="0" b="0"/>
        </a:lnRef>
        <a:fillRef idx="0">
          <a:scrgbClr r="0" g="0" b="0"/>
        </a:fillRef>
        <a:effectRef idx="0">
          <a:scrgbClr r="0" g="0" b="0"/>
        </a:effectRef>
        <a:fontRef idx="minor"/>
      </dsp:style>
    </dsp:sp>
    <dsp:sp modelId="{04EA869B-6DCC-4EA6-9A96-1874C83A6571}">
      <dsp:nvSpPr>
        <dsp:cNvPr id="0" name=""/>
        <dsp:cNvSpPr/>
      </dsp:nvSpPr>
      <dsp:spPr>
        <a:xfrm rot="5400000">
          <a:off x="2366042" y="1775911"/>
          <a:ext cx="463887" cy="528119"/>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D5971C-8082-4BC8-B3B1-5D7A0D0A3CC3}">
      <dsp:nvSpPr>
        <dsp:cNvPr id="0" name=""/>
        <dsp:cNvSpPr/>
      </dsp:nvSpPr>
      <dsp:spPr>
        <a:xfrm>
          <a:off x="2243140" y="1261682"/>
          <a:ext cx="780914" cy="546614"/>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选择主机</a:t>
          </a:r>
          <a:endParaRPr lang="en-US" sz="1200" kern="1200" dirty="0"/>
        </a:p>
      </dsp:txBody>
      <dsp:txXfrm>
        <a:off x="2269828" y="1288370"/>
        <a:ext cx="727538" cy="493238"/>
      </dsp:txXfrm>
    </dsp:sp>
    <dsp:sp modelId="{00591A3B-EF04-48C0-87D3-466A5489F305}">
      <dsp:nvSpPr>
        <dsp:cNvPr id="0" name=""/>
        <dsp:cNvSpPr/>
      </dsp:nvSpPr>
      <dsp:spPr>
        <a:xfrm>
          <a:off x="3024054" y="1313814"/>
          <a:ext cx="567962" cy="441797"/>
        </a:xfrm>
        <a:prstGeom prst="rect">
          <a:avLst/>
        </a:prstGeom>
        <a:noFill/>
        <a:ln>
          <a:noFill/>
        </a:ln>
        <a:effectLst/>
      </dsp:spPr>
      <dsp:style>
        <a:lnRef idx="0">
          <a:scrgbClr r="0" g="0" b="0"/>
        </a:lnRef>
        <a:fillRef idx="0">
          <a:scrgbClr r="0" g="0" b="0"/>
        </a:fillRef>
        <a:effectRef idx="0">
          <a:scrgbClr r="0" g="0" b="0"/>
        </a:effectRef>
        <a:fontRef idx="minor"/>
      </dsp:style>
    </dsp:sp>
    <dsp:sp modelId="{41396814-F570-4402-ACCB-08086C3ECCD4}">
      <dsp:nvSpPr>
        <dsp:cNvPr id="0" name=""/>
        <dsp:cNvSpPr/>
      </dsp:nvSpPr>
      <dsp:spPr>
        <a:xfrm rot="5400000">
          <a:off x="3013503" y="2389939"/>
          <a:ext cx="463887" cy="528119"/>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2C4B6-CB83-435B-B1CD-1ED69D840C1A}">
      <dsp:nvSpPr>
        <dsp:cNvPr id="0" name=""/>
        <dsp:cNvSpPr/>
      </dsp:nvSpPr>
      <dsp:spPr>
        <a:xfrm>
          <a:off x="2890601" y="1875710"/>
          <a:ext cx="780914" cy="546614"/>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获取磁盘</a:t>
          </a:r>
          <a:endParaRPr lang="en-US" sz="1200" kern="1200" dirty="0"/>
        </a:p>
      </dsp:txBody>
      <dsp:txXfrm>
        <a:off x="2917289" y="1902398"/>
        <a:ext cx="727538" cy="493238"/>
      </dsp:txXfrm>
    </dsp:sp>
    <dsp:sp modelId="{A069D9D6-050E-4799-B1DE-761BD5EC9F3E}">
      <dsp:nvSpPr>
        <dsp:cNvPr id="0" name=""/>
        <dsp:cNvSpPr/>
      </dsp:nvSpPr>
      <dsp:spPr>
        <a:xfrm>
          <a:off x="3671515" y="1927842"/>
          <a:ext cx="567962" cy="441797"/>
        </a:xfrm>
        <a:prstGeom prst="rect">
          <a:avLst/>
        </a:prstGeom>
        <a:noFill/>
        <a:ln>
          <a:noFill/>
        </a:ln>
        <a:effectLst/>
      </dsp:spPr>
      <dsp:style>
        <a:lnRef idx="0">
          <a:scrgbClr r="0" g="0" b="0"/>
        </a:lnRef>
        <a:fillRef idx="0">
          <a:scrgbClr r="0" g="0" b="0"/>
        </a:fillRef>
        <a:effectRef idx="0">
          <a:scrgbClr r="0" g="0" b="0"/>
        </a:effectRef>
        <a:fontRef idx="minor"/>
      </dsp:style>
    </dsp:sp>
    <dsp:sp modelId="{5CDC27D3-4C03-47A3-8CCE-C953521F07CC}">
      <dsp:nvSpPr>
        <dsp:cNvPr id="0" name=""/>
        <dsp:cNvSpPr/>
      </dsp:nvSpPr>
      <dsp:spPr>
        <a:xfrm rot="5400000">
          <a:off x="3660963" y="3003967"/>
          <a:ext cx="463887" cy="528119"/>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C46198-286F-4DBB-BC87-7A0667AC6781}">
      <dsp:nvSpPr>
        <dsp:cNvPr id="0" name=""/>
        <dsp:cNvSpPr/>
      </dsp:nvSpPr>
      <dsp:spPr>
        <a:xfrm>
          <a:off x="3538061" y="2489738"/>
          <a:ext cx="780914" cy="546614"/>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获取网卡</a:t>
          </a:r>
          <a:endParaRPr lang="en-US" sz="1200" kern="1200" dirty="0"/>
        </a:p>
      </dsp:txBody>
      <dsp:txXfrm>
        <a:off x="3564749" y="2516426"/>
        <a:ext cx="727538" cy="493238"/>
      </dsp:txXfrm>
    </dsp:sp>
    <dsp:sp modelId="{E15D2390-3438-4D38-8FCF-5A8A7759383A}">
      <dsp:nvSpPr>
        <dsp:cNvPr id="0" name=""/>
        <dsp:cNvSpPr/>
      </dsp:nvSpPr>
      <dsp:spPr>
        <a:xfrm>
          <a:off x="4318975" y="2541871"/>
          <a:ext cx="567962" cy="441797"/>
        </a:xfrm>
        <a:prstGeom prst="rect">
          <a:avLst/>
        </a:prstGeom>
        <a:noFill/>
        <a:ln>
          <a:noFill/>
        </a:ln>
        <a:effectLst/>
      </dsp:spPr>
      <dsp:style>
        <a:lnRef idx="0">
          <a:scrgbClr r="0" g="0" b="0"/>
        </a:lnRef>
        <a:fillRef idx="0">
          <a:scrgbClr r="0" g="0" b="0"/>
        </a:fillRef>
        <a:effectRef idx="0">
          <a:scrgbClr r="0" g="0" b="0"/>
        </a:effectRef>
        <a:fontRef idx="minor"/>
      </dsp:style>
    </dsp:sp>
    <dsp:sp modelId="{45931F5A-A37F-4719-97A6-CA22D4058225}">
      <dsp:nvSpPr>
        <dsp:cNvPr id="0" name=""/>
        <dsp:cNvSpPr/>
      </dsp:nvSpPr>
      <dsp:spPr>
        <a:xfrm rot="5400000">
          <a:off x="4308424" y="3617996"/>
          <a:ext cx="463887" cy="528119"/>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4C87FD-E907-4034-8605-D2BBF04FB314}">
      <dsp:nvSpPr>
        <dsp:cNvPr id="0" name=""/>
        <dsp:cNvSpPr/>
      </dsp:nvSpPr>
      <dsp:spPr>
        <a:xfrm>
          <a:off x="4185522" y="3103767"/>
          <a:ext cx="780914" cy="546614"/>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创建虚机</a:t>
          </a:r>
          <a:endParaRPr lang="en-US" sz="1200" kern="1200" dirty="0"/>
        </a:p>
      </dsp:txBody>
      <dsp:txXfrm>
        <a:off x="4212210" y="3130455"/>
        <a:ext cx="727538" cy="493238"/>
      </dsp:txXfrm>
    </dsp:sp>
    <dsp:sp modelId="{51183762-74DC-4A13-8692-69FE12F96D0D}">
      <dsp:nvSpPr>
        <dsp:cNvPr id="0" name=""/>
        <dsp:cNvSpPr/>
      </dsp:nvSpPr>
      <dsp:spPr>
        <a:xfrm>
          <a:off x="4966436" y="3155899"/>
          <a:ext cx="567962" cy="441797"/>
        </a:xfrm>
        <a:prstGeom prst="rect">
          <a:avLst/>
        </a:prstGeom>
        <a:noFill/>
        <a:ln>
          <a:noFill/>
        </a:ln>
        <a:effectLst/>
      </dsp:spPr>
      <dsp:style>
        <a:lnRef idx="0">
          <a:scrgbClr r="0" g="0" b="0"/>
        </a:lnRef>
        <a:fillRef idx="0">
          <a:scrgbClr r="0" g="0" b="0"/>
        </a:fillRef>
        <a:effectRef idx="0">
          <a:scrgbClr r="0" g="0" b="0"/>
        </a:effectRef>
        <a:fontRef idx="minor"/>
      </dsp:style>
    </dsp:sp>
    <dsp:sp modelId="{6C0A7516-3711-4DE4-9316-E2C787179862}">
      <dsp:nvSpPr>
        <dsp:cNvPr id="0" name=""/>
        <dsp:cNvSpPr/>
      </dsp:nvSpPr>
      <dsp:spPr>
        <a:xfrm rot="5400000">
          <a:off x="4955885" y="4232024"/>
          <a:ext cx="463887" cy="528119"/>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EEF636-2720-4F73-9C7B-B70DCCF0B928}">
      <dsp:nvSpPr>
        <dsp:cNvPr id="0" name=""/>
        <dsp:cNvSpPr/>
      </dsp:nvSpPr>
      <dsp:spPr>
        <a:xfrm>
          <a:off x="4832983" y="3717795"/>
          <a:ext cx="780914" cy="546614"/>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加入群集</a:t>
          </a:r>
          <a:endParaRPr lang="en-US" sz="1200" kern="1200" dirty="0"/>
        </a:p>
      </dsp:txBody>
      <dsp:txXfrm>
        <a:off x="4859671" y="3744483"/>
        <a:ext cx="727538" cy="493238"/>
      </dsp:txXfrm>
    </dsp:sp>
    <dsp:sp modelId="{CEDD9362-B7DB-42C8-ADEE-BDE5027811E8}">
      <dsp:nvSpPr>
        <dsp:cNvPr id="0" name=""/>
        <dsp:cNvSpPr/>
      </dsp:nvSpPr>
      <dsp:spPr>
        <a:xfrm>
          <a:off x="5613897" y="3769928"/>
          <a:ext cx="567962" cy="441797"/>
        </a:xfrm>
        <a:prstGeom prst="rect">
          <a:avLst/>
        </a:prstGeom>
        <a:noFill/>
        <a:ln>
          <a:noFill/>
        </a:ln>
        <a:effectLst/>
      </dsp:spPr>
      <dsp:style>
        <a:lnRef idx="0">
          <a:scrgbClr r="0" g="0" b="0"/>
        </a:lnRef>
        <a:fillRef idx="0">
          <a:scrgbClr r="0" g="0" b="0"/>
        </a:fillRef>
        <a:effectRef idx="0">
          <a:scrgbClr r="0" g="0" b="0"/>
        </a:effectRef>
        <a:fontRef idx="minor"/>
      </dsp:style>
    </dsp:sp>
    <dsp:sp modelId="{C51C2237-DF26-471D-909A-1338D1193AB6}">
      <dsp:nvSpPr>
        <dsp:cNvPr id="0" name=""/>
        <dsp:cNvSpPr/>
      </dsp:nvSpPr>
      <dsp:spPr>
        <a:xfrm>
          <a:off x="5480444" y="4331824"/>
          <a:ext cx="780914" cy="546614"/>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启动虚机</a:t>
          </a:r>
          <a:endParaRPr lang="en-US" sz="1200" kern="1200" dirty="0"/>
        </a:p>
      </dsp:txBody>
      <dsp:txXfrm>
        <a:off x="5507132" y="4358512"/>
        <a:ext cx="727538" cy="49323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Server and Cloud 2013 Template</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4/4/2016 5:21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4/4/2016 5:21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A14FA6D-5CC1-477D-A0DC-F2245326A311}" type="datetime1">
              <a:rPr lang="en-US" smtClean="0"/>
              <a:t>4/4/2016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9645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4/4/2016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9129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Optimized app platform –</a:t>
            </a:r>
            <a:r>
              <a:rPr lang="en-US" baseline="0" dirty="0" smtClean="0"/>
              <a:t>windows Server/Linux</a:t>
            </a:r>
            <a:endParaRPr lang="en-US" dirty="0" smtClean="0"/>
          </a:p>
          <a:p>
            <a:r>
              <a:rPr lang="en-US" dirty="0" smtClean="0"/>
              <a:t>Consistent service delivery –  </a:t>
            </a:r>
            <a:r>
              <a:rPr lang="en-US" dirty="0" err="1" smtClean="0"/>
              <a:t>devops</a:t>
            </a:r>
            <a:r>
              <a:rPr lang="en-US" dirty="0" smtClean="0"/>
              <a:t>, portal, ARM</a:t>
            </a:r>
            <a:r>
              <a:rPr lang="en-US" baseline="0" dirty="0" smtClean="0"/>
              <a:t> </a:t>
            </a:r>
            <a:r>
              <a:rPr lang="en-US" baseline="0" dirty="0" err="1" smtClean="0"/>
              <a:t>IaaS</a:t>
            </a:r>
            <a:r>
              <a:rPr lang="en-US" baseline="0" dirty="0" smtClean="0"/>
              <a:t>, </a:t>
            </a:r>
            <a:r>
              <a:rPr lang="en-US" baseline="0" dirty="0" err="1" smtClean="0"/>
              <a:t>PaaS</a:t>
            </a:r>
            <a:r>
              <a:rPr lang="en-US" baseline="0" dirty="0" smtClean="0"/>
              <a:t> service</a:t>
            </a:r>
          </a:p>
          <a:p>
            <a:r>
              <a:rPr lang="en-US" baseline="0" dirty="0" smtClean="0"/>
              <a:t>Inspired infra</a:t>
            </a:r>
            <a:endParaRPr lang="en-US" dirty="0"/>
          </a:p>
        </p:txBody>
      </p:sp>
      <p:sp>
        <p:nvSpPr>
          <p:cNvPr id="4" name="Slide Number Placeholder 3"/>
          <p:cNvSpPr>
            <a:spLocks noGrp="1"/>
          </p:cNvSpPr>
          <p:nvPr>
            <p:ph type="sldNum" sz="quarter" idx="10"/>
          </p:nvPr>
        </p:nvSpPr>
        <p:spPr/>
        <p:txBody>
          <a:bodyPr/>
          <a:lstStyle/>
          <a:p>
            <a:fld id="{479F4C87-FB7D-43F3-B88E-0454CBFB0A9C}" type="slidenum">
              <a:rPr lang="en-US">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886383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drives clarity against which Azure capabilities – including core services,</a:t>
            </a:r>
            <a:r>
              <a:rPr lang="en-US" baseline="0" dirty="0"/>
              <a:t> infrastructure services, platform services - </a:t>
            </a:r>
            <a:r>
              <a:rPr lang="en-US" dirty="0"/>
              <a:t>will come</a:t>
            </a:r>
            <a:r>
              <a:rPr lang="en-US" baseline="0" dirty="0"/>
              <a:t> to Azure Stack at GA timeframe.  Click through these and walk through them. </a:t>
            </a:r>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981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436"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Management Services</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Portal</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Azure Resource Manager</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RBAC</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Tenant &amp; Plan Administration</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Resource Monitoring &amp; Metering</a:t>
            </a:r>
          </a:p>
          <a:p>
            <a:pPr marL="291436"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Platform Services</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Azure Service Fabric (PaaS v2)</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Blobs, Tables, Queues</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Websites</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Database</a:t>
            </a:r>
          </a:p>
          <a:p>
            <a:pPr marL="291436"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Infrastructure Services</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VMs &amp; VM Extensions </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Ecosystem and Gallery</a:t>
            </a:r>
          </a:p>
          <a:p>
            <a:pPr marL="291436"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Fabric</a:t>
            </a:r>
            <a:r>
              <a:rPr lang="en-US" sz="1632" dirty="0" smtClean="0">
                <a:solidFill>
                  <a:srgbClr val="FF0000"/>
                </a:solidFill>
                <a:latin typeface="Segoe UI Light" panose="020B0502040204020203" pitchFamily="34" charset="0"/>
                <a:cs typeface="Segoe UI Light" panose="020B0502040204020203" pitchFamily="34" charset="0"/>
              </a:rPr>
              <a:t> </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Compute</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Storage</a:t>
            </a:r>
          </a:p>
          <a:p>
            <a:pPr marL="757735" lvl="1" indent="-291436" defTabSz="932597">
              <a:buFont typeface="Arial" panose="020B0604020202020204" pitchFamily="34" charset="0"/>
              <a:buChar char="•"/>
            </a:pPr>
            <a:r>
              <a:rPr lang="en-US" sz="2040" dirty="0" smtClean="0">
                <a:solidFill>
                  <a:srgbClr val="FF0000"/>
                </a:solidFill>
                <a:latin typeface="Segoe UI Light" panose="020B0502040204020203" pitchFamily="34" charset="0"/>
                <a:cs typeface="Segoe UI Light" panose="020B0502040204020203" pitchFamily="34" charset="0"/>
              </a:rPr>
              <a:t>Network</a:t>
            </a:r>
          </a:p>
          <a:p>
            <a:endParaRPr lang="en-US" dirty="0"/>
          </a:p>
        </p:txBody>
      </p:sp>
      <p:sp>
        <p:nvSpPr>
          <p:cNvPr id="4" name="Slide Number Placeholder 3"/>
          <p:cNvSpPr>
            <a:spLocks noGrp="1"/>
          </p:cNvSpPr>
          <p:nvPr>
            <p:ph type="sldNum" sz="quarter" idx="10"/>
          </p:nvPr>
        </p:nvSpPr>
        <p:spPr/>
        <p:txBody>
          <a:bodyPr/>
          <a:lstStyle/>
          <a:p>
            <a:fld id="{539FEF43-B946-4C9D-8040-88F0500CD43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557762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Azure Resource Manager?</a:t>
            </a:r>
          </a:p>
          <a:p>
            <a:r>
              <a:rPr lang="en-US" baseline="0" dirty="0" smtClean="0"/>
              <a:t>It’s the next generation management API for azure.</a:t>
            </a:r>
          </a:p>
          <a:p>
            <a:r>
              <a:rPr lang="en-US" baseline="0" dirty="0" smtClean="0"/>
              <a:t>We aim to provide a consistent management layer to a variety of clients, including portal, </a:t>
            </a:r>
            <a:r>
              <a:rPr lang="en-US" baseline="0" dirty="0" err="1" smtClean="0"/>
              <a:t>powershell</a:t>
            </a:r>
            <a:r>
              <a:rPr lang="en-US" baseline="0" dirty="0" smtClean="0"/>
              <a:t>, CLI and VS – for both the public and the private cloud.</a:t>
            </a:r>
          </a:p>
          <a:p>
            <a:r>
              <a:rPr lang="en-US" baseline="0" dirty="0" smtClean="0"/>
              <a:t>Our authentication is based on AAD and ADFS using opened connect and </a:t>
            </a:r>
            <a:r>
              <a:rPr lang="en-US" baseline="0" dirty="0" err="1" smtClean="0"/>
              <a:t>oauth</a:t>
            </a:r>
            <a:r>
              <a:rPr lang="en-US" baseline="0" dirty="0" smtClean="0"/>
              <a:t> 2.0</a:t>
            </a:r>
          </a:p>
          <a:p>
            <a:r>
              <a:rPr lang="en-US" baseline="0" dirty="0" smtClean="0"/>
              <a:t>We communicate with a broad set of “resource providers” which in turn deliver services to you – services you already know and use, like </a:t>
            </a:r>
            <a:r>
              <a:rPr lang="en-US" baseline="0" dirty="0" err="1" smtClean="0"/>
              <a:t>web,sql,vms,vnets,storage</a:t>
            </a:r>
            <a:r>
              <a:rPr lang="en-US" baseline="0" smtClean="0"/>
              <a:t>, etc.</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9341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8E74CD-7669-49F8-A608-38D7A009ECC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755311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do you do this today?</a:t>
            </a:r>
          </a:p>
          <a:p>
            <a:endParaRPr lang="en-US" baseline="0" dirty="0" smtClean="0"/>
          </a:p>
          <a:p>
            <a:r>
              <a:rPr lang="en-US" baseline="0" dirty="0" smtClean="0"/>
              <a:t>All this can be captured now as CODE</a:t>
            </a:r>
          </a:p>
          <a:p>
            <a:endParaRPr lang="en-US" baseline="0" dirty="0" smtClean="0"/>
          </a:p>
          <a:p>
            <a:endParaRPr lang="en-US" baseline="0" dirty="0" smtClean="0"/>
          </a:p>
          <a:p>
            <a:r>
              <a:rPr lang="en-US" baseline="0" dirty="0" smtClean="0"/>
              <a:t>I’ve got a private cloud – people can ask for a VM and I give it to them- isn’t that a private cloud, but building an application- a lot more goes into that.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is the big picture what we’re talking about – this is ARM.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a set of declarative code for the app infrastructure.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Arm app: you have an app, an environment for the app (compute, network, storage, website) configuration all rolled up in one.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Deploying app today is a challenge because you need an environment and it requires re-work.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says you can use the environment – here’s the changes, here’s the app, etc. Like Runtime configuration – infrastructure as code.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Add a new app and environment is ready.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 preconfiguring environment and underlying systems.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Everything is already created—no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need for templates, builds.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Who would use it or deploy it out? Developer. IT shouldn’t deploy apps anymore.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controls boundaries but don’t get involved in day to day deployment.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Make a distinction between previous model –separate resources (database, configure servers individually,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had to put all pieces together- this puts it together for you). </a:t>
            </a:r>
          </a:p>
          <a:p>
            <a:endParaRPr lang="en-US" baseline="0"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075C79F9-2E34-4CA1-A7E3-C624B27DB1D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712656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FEF43-B946-4C9D-8040-88F0500CD43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938685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4/4/2016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9486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5.xml"/><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Master" Target="../slideMasters/slideMaster17.xml"/><Relationship Id="rId4" Type="http://schemas.openxmlformats.org/officeDocument/2006/relationships/image" Target="../media/image28.png"/></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177965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737973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601989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117248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194758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47971257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205398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190894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79343562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745523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76926041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5201514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13252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12723439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4691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77133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29520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05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smtClean="0"/>
              <a:t>Thank you</a:t>
            </a:r>
            <a:endParaRPr lang="en-US" dirty="0"/>
          </a:p>
        </p:txBody>
      </p:sp>
    </p:spTree>
    <p:extLst>
      <p:ext uri="{BB962C8B-B14F-4D97-AF65-F5344CB8AC3E}">
        <p14:creationId xmlns:p14="http://schemas.microsoft.com/office/powerpoint/2010/main" val="212374151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BCBD0B52-437A-4313-A77B-AA9E4EE95D77}" type="datetimeFigureOut">
              <a:rPr lang="en-US" smtClean="0">
                <a:solidFill>
                  <a:srgbClr val="505050"/>
                </a:solidFill>
              </a:rPr>
              <a:pPr defTabSz="932563"/>
              <a:t>4/4/2016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46298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BCBD0B52-437A-4313-A77B-AA9E4EE95D77}" type="datetimeFigureOut">
              <a:rPr lang="en-US" smtClean="0">
                <a:solidFill>
                  <a:srgbClr val="505050"/>
                </a:solidFill>
              </a:rPr>
              <a:pPr defTabSz="932563"/>
              <a:t>4/4/2016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1225123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26799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2847404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smtClean="0"/>
              <a:t>Click to edit Master text styles</a:t>
            </a:r>
          </a:p>
        </p:txBody>
      </p:sp>
    </p:spTree>
    <p:extLst>
      <p:ext uri="{BB962C8B-B14F-4D97-AF65-F5344CB8AC3E}">
        <p14:creationId xmlns:p14="http://schemas.microsoft.com/office/powerpoint/2010/main" val="136486093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87621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604790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3823398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5034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smtClean="0"/>
              <a:t>Click to edit Master text styles</a:t>
            </a:r>
          </a:p>
        </p:txBody>
      </p:sp>
    </p:spTree>
    <p:extLst>
      <p:ext uri="{BB962C8B-B14F-4D97-AF65-F5344CB8AC3E}">
        <p14:creationId xmlns:p14="http://schemas.microsoft.com/office/powerpoint/2010/main" val="258794919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624948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78051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0576444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437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23664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276609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68857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1360896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793892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75474841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54342996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510828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82262160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63367287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260620988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7682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69841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3406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75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64595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smtClean="0"/>
              <a:t>Thank you</a:t>
            </a:r>
            <a:endParaRPr lang="en-US" dirty="0"/>
          </a:p>
        </p:txBody>
      </p:sp>
    </p:spTree>
    <p:extLst>
      <p:ext uri="{BB962C8B-B14F-4D97-AF65-F5344CB8AC3E}">
        <p14:creationId xmlns:p14="http://schemas.microsoft.com/office/powerpoint/2010/main" val="29484315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smtClean="0"/>
              <a:t>Click to edit Master title style</a:t>
            </a:r>
            <a:endParaRPr lang="en-US" dirty="0"/>
          </a:p>
        </p:txBody>
      </p:sp>
    </p:spTree>
    <p:extLst>
      <p:ext uri="{BB962C8B-B14F-4D97-AF65-F5344CB8AC3E}">
        <p14:creationId xmlns:p14="http://schemas.microsoft.com/office/powerpoint/2010/main" val="648920099"/>
      </p:ext>
    </p:extLst>
  </p:cSld>
  <p:clrMapOvr>
    <a:masterClrMapping/>
  </p:clrMapOvr>
  <p:transition spd="slow">
    <p:wipe dir="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1703543"/>
          </a:xfrm>
        </p:spPr>
        <p:txBody>
          <a:bodyPr/>
          <a:lstStyle>
            <a:lvl1pPr marL="0" indent="0">
              <a:buNone/>
              <a:defRPr/>
            </a:lvl1pPr>
            <a:lvl2pPr marL="21429" indent="0">
              <a:buNone/>
              <a:defRPr sz="1500"/>
            </a:lvl2pPr>
            <a:lvl3pPr marL="167863" indent="0">
              <a:buNone/>
              <a:defRPr sz="1500"/>
            </a:lvl3pPr>
            <a:lvl4pPr marL="357156" indent="0">
              <a:buNone/>
              <a:defRPr sz="1350"/>
            </a:lvl4pPr>
            <a:lvl5pPr marL="554782" indent="0">
              <a:buNone/>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230644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5" y="264964"/>
            <a:ext cx="9143999" cy="1097302"/>
          </a:xfrm>
        </p:spPr>
        <p:txBody>
          <a:bodyPr lIns="146125" tIns="91329" rIns="146125" bIns="91329"/>
          <a:lstStyle>
            <a:lvl1pPr>
              <a:lnSpc>
                <a:spcPts val="6298"/>
              </a:lnSpc>
              <a:defRPr sz="5198" baseline="0">
                <a:solidFill>
                  <a:schemeClr val="tx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118168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1987711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26310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000767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03387689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935708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428483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8561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smtClean="0"/>
              <a:t>Click to edit Master text styles</a:t>
            </a:r>
          </a:p>
        </p:txBody>
      </p:sp>
    </p:spTree>
    <p:extLst>
      <p:ext uri="{BB962C8B-B14F-4D97-AF65-F5344CB8AC3E}">
        <p14:creationId xmlns:p14="http://schemas.microsoft.com/office/powerpoint/2010/main" val="28804161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5397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078646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16635342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62294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742580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45201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974950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312956475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9445358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237688774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422435618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4697105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80340558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95664957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124433028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9939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27297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85213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49216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9245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smtClean="0"/>
              <a:t>Thank you</a:t>
            </a:r>
            <a:endParaRPr lang="en-US" dirty="0"/>
          </a:p>
        </p:txBody>
      </p:sp>
    </p:spTree>
    <p:extLst>
      <p:ext uri="{BB962C8B-B14F-4D97-AF65-F5344CB8AC3E}">
        <p14:creationId xmlns:p14="http://schemas.microsoft.com/office/powerpoint/2010/main" val="393807260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BCBD0B52-437A-4313-A77B-AA9E4EE95D77}" type="datetimeFigureOut">
              <a:rPr lang="en-US" smtClean="0">
                <a:solidFill>
                  <a:srgbClr val="505050"/>
                </a:solidFill>
              </a:rPr>
              <a:pPr defTabSz="932563"/>
              <a:t>4/4/2016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4199468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BCBD0B52-437A-4313-A77B-AA9E4EE95D77}" type="datetimeFigureOut">
              <a:rPr lang="en-US" smtClean="0">
                <a:solidFill>
                  <a:srgbClr val="505050"/>
                </a:solidFill>
              </a:rPr>
              <a:pPr defTabSz="932563"/>
              <a:t>4/4/2016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86522199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pPr>
              <a:defRPr/>
            </a:pPr>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a:defRPr/>
            </a:pPr>
            <a:fld id="{27258FFF-F925-446B-8502-81C933981705}" type="slidenum">
              <a:rPr>
                <a:gradFill>
                  <a:gsLst>
                    <a:gs pos="2239">
                      <a:srgbClr val="FFFFFF"/>
                    </a:gs>
                    <a:gs pos="11940">
                      <a:srgbClr val="FFFFFF"/>
                    </a:gs>
                  </a:gsLst>
                  <a:lin ang="5400000" scaled="0"/>
                </a:gradFill>
              </a:rPr>
              <a:pPr>
                <a:def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1554513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357393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pPr>
              <a:defRPr/>
            </a:pPr>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a:defRPr/>
            </a:pPr>
            <a:fld id="{27258FFF-F925-446B-8502-81C933981705}" type="slidenum">
              <a:rPr>
                <a:gradFill>
                  <a:gsLst>
                    <a:gs pos="2239">
                      <a:srgbClr val="505050"/>
                    </a:gs>
                    <a:gs pos="11940">
                      <a:srgbClr val="505050"/>
                    </a:gs>
                  </a:gsLst>
                  <a:lin ang="5400000" scaled="0"/>
                </a:gradFill>
              </a:rPr>
              <a:pPr>
                <a:def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748825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202400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61625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274648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12144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smtClean="0"/>
              <a:t>Click to edit Master text styles</a:t>
            </a:r>
          </a:p>
        </p:txBody>
      </p:sp>
    </p:spTree>
    <p:extLst>
      <p:ext uri="{BB962C8B-B14F-4D97-AF65-F5344CB8AC3E}">
        <p14:creationId xmlns:p14="http://schemas.microsoft.com/office/powerpoint/2010/main" val="12740896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210158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38452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78994536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388664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637609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399">
                <a:gradFill>
                  <a:gsLst>
                    <a:gs pos="6195">
                      <a:schemeClr val="tx1"/>
                    </a:gs>
                    <a:gs pos="26000">
                      <a:schemeClr val="tx1"/>
                    </a:gs>
                  </a:gsLst>
                  <a:lin ang="5400000" scaled="0"/>
                </a:gradFill>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9" y="1211264"/>
            <a:ext cx="11887200" cy="2009781"/>
          </a:xfrm>
        </p:spPr>
        <p:txBody>
          <a:bodyPr lIns="182880" tIns="146304" rIns="182880" bIns="146304"/>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395087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85895574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55546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85711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219191957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64483290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2748941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29327881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4067071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249387144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3054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825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80509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52968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09649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4880617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smtClean="0"/>
              <a:t>Thank you</a:t>
            </a:r>
            <a:endParaRPr lang="en-US" dirty="0"/>
          </a:p>
        </p:txBody>
      </p:sp>
    </p:spTree>
    <p:extLst>
      <p:ext uri="{BB962C8B-B14F-4D97-AF65-F5344CB8AC3E}">
        <p14:creationId xmlns:p14="http://schemas.microsoft.com/office/powerpoint/2010/main" val="92636758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6488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2830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8045672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1" y="6565392"/>
            <a:ext cx="3937000" cy="137160"/>
          </a:xfrm>
          <a:prstGeom prst="rect">
            <a:avLst/>
          </a:prstGeom>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a:xfrm>
            <a:off x="11595102" y="6565392"/>
            <a:ext cx="566737" cy="1371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74641" y="369117"/>
            <a:ext cx="10972799" cy="1024685"/>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9" b="0" i="0" kern="1200" spc="0" baseline="0" dirty="0" smtClean="0">
                <a:solidFill>
                  <a:schemeClr val="tx2"/>
                </a:solidFill>
                <a:latin typeface="+mj-lt"/>
                <a:ea typeface="+mn-ea"/>
                <a:cs typeface="+mn-cs"/>
              </a:defRPr>
            </a:lvl1pPr>
          </a:lstStyle>
          <a:p>
            <a:pPr marL="0" marR="0" lvl="0" indent="0" algn="l" defTabSz="932455" rtl="0" eaLnBrk="1" fontAlgn="auto" latinLnBrk="0" hangingPunct="1">
              <a:lnSpc>
                <a:spcPct val="90000"/>
              </a:lnSpc>
              <a:spcBef>
                <a:spcPts val="1198"/>
              </a:spcBef>
              <a:spcAft>
                <a:spcPts val="2400"/>
              </a:spcAft>
              <a:buClrTx/>
              <a:buSzPct val="90000"/>
              <a:buFontTx/>
              <a:buNone/>
              <a:tabLst/>
            </a:pPr>
            <a:r>
              <a:rPr lang="en-US" dirty="0" smtClean="0"/>
              <a:t>Click to edit Master text</a:t>
            </a:r>
          </a:p>
        </p:txBody>
      </p:sp>
    </p:spTree>
    <p:extLst>
      <p:ext uri="{BB962C8B-B14F-4D97-AF65-F5344CB8AC3E}">
        <p14:creationId xmlns:p14="http://schemas.microsoft.com/office/powerpoint/2010/main" val="90583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4764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409830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109481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57716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2"/>
                </a:solidFill>
              </a:defRPr>
            </a:lvl1pPr>
          </a:lstStyle>
          <a:p>
            <a:r>
              <a:rPr dirty="0" smtClean="0">
                <a:solidFill>
                  <a:srgbClr val="0072C6"/>
                </a:solidFill>
              </a:rPr>
              <a:t>Microsoft Confidential</a:t>
            </a:r>
            <a:endParaRPr dirty="0">
              <a:solidFill>
                <a:srgbClr val="0072C6"/>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27258FFF-F925-446B-8502-81C933981705}" type="slidenum">
              <a:rPr smtClean="0">
                <a:solidFill>
                  <a:srgbClr val="0072C6"/>
                </a:solidFill>
              </a:rPr>
              <a:pPr/>
              <a:t>‹#›</a:t>
            </a:fld>
            <a:endParaRPr dirty="0">
              <a:solidFill>
                <a:srgbClr val="0072C6"/>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7"/>
              </a:spcBef>
              <a:spcAft>
                <a:spcPts val="2400"/>
              </a:spcAft>
              <a:buFontTx/>
              <a:buNone/>
              <a:defRPr lang="en-US" sz="5197" b="0" i="0" kern="1200" spc="0" baseline="0" dirty="0" smtClean="0">
                <a:solidFill>
                  <a:schemeClr val="tx2"/>
                </a:solidFill>
                <a:latin typeface="+mj-lt"/>
                <a:ea typeface="+mn-ea"/>
                <a:cs typeface="+mn-cs"/>
              </a:defRPr>
            </a:lvl1pPr>
          </a:lstStyle>
          <a:p>
            <a:pPr marL="0" marR="0" lvl="0" indent="0" algn="l" defTabSz="932205" rtl="0" eaLnBrk="1" fontAlgn="auto" latinLnBrk="0" hangingPunct="1">
              <a:lnSpc>
                <a:spcPct val="90000"/>
              </a:lnSpc>
              <a:spcBef>
                <a:spcPts val="1197"/>
              </a:spcBef>
              <a:spcAft>
                <a:spcPts val="2400"/>
              </a:spcAft>
              <a:buClrTx/>
              <a:buSzPct val="90000"/>
              <a:buFontTx/>
              <a:buNone/>
              <a:tabLst/>
            </a:pPr>
            <a:r>
              <a:rPr lang="en-US" dirty="0" smtClean="0"/>
              <a:t>Click to edit Master text</a:t>
            </a:r>
          </a:p>
        </p:txBody>
      </p:sp>
      <p:sp>
        <p:nvSpPr>
          <p:cNvPr id="6" name="Text Placeholder 5"/>
          <p:cNvSpPr>
            <a:spLocks noGrp="1"/>
          </p:cNvSpPr>
          <p:nvPr>
            <p:ph type="body" sz="quarter" idx="13"/>
          </p:nvPr>
        </p:nvSpPr>
        <p:spPr>
          <a:xfrm>
            <a:off x="274641" y="1139828"/>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Tree>
    <p:extLst>
      <p:ext uri="{BB962C8B-B14F-4D97-AF65-F5344CB8AC3E}">
        <p14:creationId xmlns:p14="http://schemas.microsoft.com/office/powerpoint/2010/main" val="3861300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pPr>
              <a:defRPr/>
            </a:pPr>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a:defRPr/>
            </a:pPr>
            <a:fld id="{27258FFF-F925-446B-8502-81C933981705}" type="slidenum">
              <a:rPr>
                <a:gradFill>
                  <a:gsLst>
                    <a:gs pos="2239">
                      <a:srgbClr val="FFFFFF"/>
                    </a:gs>
                    <a:gs pos="11940">
                      <a:srgbClr val="FFFFFF"/>
                    </a:gs>
                  </a:gsLst>
                  <a:lin ang="5400000" scaled="0"/>
                </a:gradFill>
              </a:rPr>
              <a:pPr>
                <a:def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1222734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15853684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612365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pPr>
              <a:defRPr/>
            </a:pPr>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a:defRPr/>
            </a:pPr>
            <a:fld id="{27258FFF-F925-446B-8502-81C933981705}" type="slidenum">
              <a:rPr>
                <a:gradFill>
                  <a:gsLst>
                    <a:gs pos="2239">
                      <a:srgbClr val="505050"/>
                    </a:gs>
                    <a:gs pos="11940">
                      <a:srgbClr val="505050"/>
                    </a:gs>
                  </a:gsLst>
                  <a:lin ang="5400000" scaled="0"/>
                </a:gradFill>
              </a:rPr>
              <a:pPr>
                <a:def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278628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4030306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3033592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21708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smtClean="0"/>
              <a:t>Click to edit Master text styles</a:t>
            </a:r>
          </a:p>
        </p:txBody>
      </p:sp>
    </p:spTree>
    <p:extLst>
      <p:ext uri="{BB962C8B-B14F-4D97-AF65-F5344CB8AC3E}">
        <p14:creationId xmlns:p14="http://schemas.microsoft.com/office/powerpoint/2010/main" val="226967418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130189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138108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70542896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354468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84910224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46687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251015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122832646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7552313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22682060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92045170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419453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10514902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6616989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7350756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7318655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48112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21612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79288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36539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smtClean="0"/>
              <a:t>Thank you</a:t>
            </a:r>
            <a:endParaRPr lang="en-US" dirty="0"/>
          </a:p>
        </p:txBody>
      </p:sp>
    </p:spTree>
    <p:extLst>
      <p:ext uri="{BB962C8B-B14F-4D97-AF65-F5344CB8AC3E}">
        <p14:creationId xmlns:p14="http://schemas.microsoft.com/office/powerpoint/2010/main" val="194829609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2"/>
                </a:solidFill>
              </a:defRPr>
            </a:lvl1pPr>
          </a:lstStyle>
          <a:p>
            <a:pPr>
              <a:defRPr/>
            </a:pPr>
            <a:r>
              <a:rPr dirty="0" smtClean="0">
                <a:solidFill>
                  <a:srgbClr val="008272"/>
                </a:solidFill>
              </a:rPr>
              <a:t>Microsoft Confidential</a:t>
            </a:r>
            <a:endParaRPr dirty="0">
              <a:solidFill>
                <a:srgbClr val="008272"/>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a:defRPr/>
            </a:pPr>
            <a:fld id="{27258FFF-F925-446B-8502-81C933981705}" type="slidenum">
              <a:rPr smtClean="0">
                <a:solidFill>
                  <a:srgbClr val="008272"/>
                </a:solidFill>
              </a:rPr>
              <a:pPr>
                <a:defRPr/>
              </a:pPr>
              <a:t>‹#›</a:t>
            </a:fld>
            <a:endParaRPr dirty="0">
              <a:solidFill>
                <a:srgbClr val="008272"/>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356759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defRPr/>
            </a:pPr>
            <a:fld id="{641A67AB-D011-4769-A96D-0E9691F6C065}" type="datetimeFigureOut">
              <a:rPr lang="en-US" smtClean="0">
                <a:solidFill>
                  <a:srgbClr val="505050"/>
                </a:solidFill>
              </a:rPr>
              <a:pPr defTabSz="932597">
                <a:defRPr/>
              </a:pPr>
              <a:t>4/4/2016</a:t>
            </a:fld>
            <a:endParaRPr lang="en-US">
              <a:solidFill>
                <a:srgbClr val="505050"/>
              </a:solidFill>
            </a:endParaRPr>
          </a:p>
        </p:txBody>
      </p:sp>
      <p:sp>
        <p:nvSpPr>
          <p:cNvPr id="5" name="Footer Placeholder 4"/>
          <p:cNvSpPr>
            <a:spLocks noGrp="1"/>
          </p:cNvSpPr>
          <p:nvPr>
            <p:ph type="ftr" sz="quarter" idx="11"/>
          </p:nvPr>
        </p:nvSpPr>
        <p:spPr/>
        <p:txBody>
          <a:bodyPr/>
          <a:lstStyle/>
          <a:p>
            <a:pPr>
              <a:defRPr/>
            </a:pPr>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a:defRPr/>
            </a:pPr>
            <a:fld id="{5C055356-634D-4675-A831-5082DEDEE695}" type="slidenum">
              <a:rPr>
                <a:gradFill>
                  <a:gsLst>
                    <a:gs pos="2239">
                      <a:srgbClr val="505050"/>
                    </a:gs>
                    <a:gs pos="11940">
                      <a:srgbClr val="505050"/>
                    </a:gs>
                  </a:gsLst>
                  <a:lin ang="5400000" scaled="0"/>
                </a:gradFill>
              </a:rPr>
              <a:pPr>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4481253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418"/>
            <a:r>
              <a:rPr lang="en-US" smtClean="0">
                <a:gradFill>
                  <a:gsLst>
                    <a:gs pos="2239">
                      <a:srgbClr val="FFFFFF"/>
                    </a:gs>
                    <a:gs pos="11940">
                      <a:srgbClr val="FFFFFF"/>
                    </a:gs>
                  </a:gsLst>
                  <a:lin ang="5400000" scaled="0"/>
                </a:gradFill>
              </a:rPr>
              <a:t>Microsoft Confidential</a:t>
            </a:r>
            <a:endParaRPr lang="en-US"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418"/>
            <a:fld id="{27258FFF-F925-446B-8502-81C933981705}" type="slidenum">
              <a:rPr lang="en-US" smtClean="0">
                <a:gradFill>
                  <a:gsLst>
                    <a:gs pos="2239">
                      <a:srgbClr val="FFFFFF"/>
                    </a:gs>
                    <a:gs pos="11940">
                      <a:srgbClr val="FFFFFF"/>
                    </a:gs>
                  </a:gsLst>
                  <a:lin ang="5400000" scaled="0"/>
                </a:gradFill>
              </a:rPr>
              <a:pPr defTabSz="932418"/>
              <a:t>‹#›</a:t>
            </a:fld>
            <a:endParaRPr lang="en-US"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2323364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742187"/>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9"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9" y="328910"/>
            <a:ext cx="9915740" cy="6380679"/>
          </a:xfrm>
          <a:prstGeom prst="rect">
            <a:avLst/>
          </a:prstGeom>
          <a:noFill/>
          <a:ln>
            <a:noFill/>
          </a:ln>
        </p:spPr>
      </p:pic>
    </p:spTree>
    <p:extLst>
      <p:ext uri="{BB962C8B-B14F-4D97-AF65-F5344CB8AC3E}">
        <p14:creationId xmlns:p14="http://schemas.microsoft.com/office/powerpoint/2010/main" val="2967544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418"/>
            <a:r>
              <a:rPr lang="en-US" smtClean="0">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418"/>
            <a:fld id="{27258FFF-F925-446B-8502-81C933981705}" type="slidenum">
              <a:rPr lang="en-US" smtClean="0">
                <a:gradFill>
                  <a:gsLst>
                    <a:gs pos="2239">
                      <a:srgbClr val="505050"/>
                    </a:gs>
                    <a:gs pos="11940">
                      <a:srgbClr val="505050"/>
                    </a:gs>
                  </a:gsLst>
                  <a:lin ang="5400000" scaled="0"/>
                </a:gradFill>
              </a:rPr>
              <a:pPr defTabSz="932418"/>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224468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38117040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5" y="296863"/>
            <a:ext cx="5486335" cy="1828800"/>
          </a:xfrm>
          <a:noFill/>
        </p:spPr>
        <p:txBody>
          <a:bodyPr lIns="146304" tIns="91440" rIns="146304" bIns="91440" anchor="t" anchorCtr="0"/>
          <a:lstStyle>
            <a:lvl1pPr>
              <a:defRPr sz="5998"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544712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74705" y="2125663"/>
            <a:ext cx="5486335" cy="3657600"/>
          </a:xfrm>
          <a:noFill/>
        </p:spPr>
        <p:txBody>
          <a:bodyPr lIns="146304" tIns="91440" rIns="146304" bIns="91440" anchor="t" anchorCtr="0"/>
          <a:lstStyle>
            <a:lvl1pPr>
              <a:defRPr sz="5998"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300378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smtClean="0"/>
              <a:t> </a:t>
            </a:r>
            <a:endParaRPr lang="en-US"/>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smtClean="0"/>
              <a:t> </a:t>
            </a:r>
            <a:endParaRPr lang="en-US"/>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smtClean="0"/>
              <a:t> </a:t>
            </a:r>
            <a:endParaRPr lang="en-US"/>
          </a:p>
        </p:txBody>
      </p:sp>
      <p:sp>
        <p:nvSpPr>
          <p:cNvPr id="17" name="Title 16"/>
          <p:cNvSpPr>
            <a:spLocks noGrp="1"/>
          </p:cNvSpPr>
          <p:nvPr>
            <p:ph type="title"/>
          </p:nvPr>
        </p:nvSpPr>
        <p:spPr>
          <a:xfrm>
            <a:off x="4394200" y="3628286"/>
            <a:ext cx="2278960" cy="2272453"/>
          </a:xfrm>
          <a:solidFill>
            <a:srgbClr val="68217A"/>
          </a:solidFill>
        </p:spPr>
        <p:txBody>
          <a:bodyPr lIns="182880" tIns="146304" rIns="182880" bIns="146304"/>
          <a:lstStyle>
            <a:lvl1pPr>
              <a:defRPr sz="3198">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1939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1250">
                      <a:schemeClr val="tx1"/>
                    </a:gs>
                    <a:gs pos="100000">
                      <a:schemeClr val="tx1"/>
                    </a:gs>
                  </a:gsLst>
                  <a:lin ang="5400000" scaled="0"/>
                </a:gradFill>
                <a:latin typeface="+mn-lt"/>
              </a:defRPr>
            </a:lvl1pPr>
            <a:lvl2pPr>
              <a:defRPr sz="1598"/>
            </a:lvl2pPr>
            <a:lvl3pPr>
              <a:defRPr sz="1598"/>
            </a:lvl3pPr>
            <a:lvl4pPr>
              <a:defRPr sz="1598"/>
            </a:lvl4pPr>
            <a:lvl5pPr marL="1028305" indent="0">
              <a:buNone/>
              <a:defRPr sz="1598"/>
            </a:lvl5pPr>
          </a:lstStyle>
          <a:p>
            <a:pPr lvl="0"/>
            <a:r>
              <a:rPr lang="en-US" smtClean="0"/>
              <a:t>Click to edit Master text styles</a:t>
            </a:r>
          </a:p>
        </p:txBody>
      </p:sp>
    </p:spTree>
    <p:extLst>
      <p:ext uri="{BB962C8B-B14F-4D97-AF65-F5344CB8AC3E}">
        <p14:creationId xmlns:p14="http://schemas.microsoft.com/office/powerpoint/2010/main" val="3386507446"/>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5"/>
            <a:ext cx="5486400" cy="406265"/>
          </a:xfrm>
        </p:spPr>
        <p:txBody>
          <a:bodyPr/>
          <a:lstStyle>
            <a:lvl1pPr marL="0" indent="0">
              <a:buNone/>
              <a:defRPr sz="1598">
                <a:gradFill>
                  <a:gsLst>
                    <a:gs pos="92035">
                      <a:schemeClr val="tx1"/>
                    </a:gs>
                    <a:gs pos="84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7551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94690">
                      <a:schemeClr val="tx1"/>
                    </a:gs>
                    <a:gs pos="86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02727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59045733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644221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882857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6699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81576327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 y="1"/>
            <a:ext cx="6002338" cy="742187"/>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761038" y="1211265"/>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391886483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4376722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8"/>
            </a:lvl1pPr>
            <a:lvl2pPr>
              <a:defRPr sz="3598"/>
            </a:lvl2pPr>
            <a:lvl3pPr>
              <a:defRPr sz="3598"/>
            </a:lvl3pPr>
            <a:lvl4pPr>
              <a:defRPr sz="3598"/>
            </a:lvl4pPr>
            <a:lvl5pPr>
              <a:defRPr sz="3598"/>
            </a:lvl5pPr>
          </a:lstStyle>
          <a:p>
            <a:pPr lvl="0"/>
            <a:r>
              <a:rPr lang="en-US" smtClean="0"/>
              <a:t>Click to edit Master text styles</a:t>
            </a:r>
          </a:p>
        </p:txBody>
      </p:sp>
    </p:spTree>
    <p:extLst>
      <p:ext uri="{BB962C8B-B14F-4D97-AF65-F5344CB8AC3E}">
        <p14:creationId xmlns:p14="http://schemas.microsoft.com/office/powerpoint/2010/main" val="229541600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99494855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6475" cy="742187"/>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98">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12793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9"/>
            <a:ext cx="11889564" cy="752093"/>
          </a:xfrm>
        </p:spPr>
        <p:txBody>
          <a:bodyPr/>
          <a:lstStyle>
            <a:lvl1pPr>
              <a:defRPr sz="3598"/>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49191124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78335518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328614459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338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0" y="296865"/>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0"/>
            <a:ext cx="11889564" cy="2746375"/>
          </a:xfrm>
        </p:spPr>
        <p:txBody>
          <a:bodyPr/>
          <a:lstStyle>
            <a:lvl1pPr>
              <a:defRPr sz="8798">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38425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428001616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0"/>
            <a:ext cx="11889564" cy="2746375"/>
          </a:xfrm>
        </p:spPr>
        <p:txBody>
          <a:bodyPr/>
          <a:lstStyle>
            <a:lvl1pPr>
              <a:defRPr sz="8798">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7010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8">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39930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1"/>
            <a:ext cx="11889564" cy="917575"/>
          </a:xfrm>
        </p:spPr>
        <p:txBody>
          <a:bodyPr/>
          <a:lstStyle>
            <a:lvl1pPr>
              <a:defRPr sz="5998"/>
            </a:lvl1pPr>
          </a:lstStyle>
          <a:p>
            <a:r>
              <a:rPr lang="en-US" dirty="0" smtClean="0"/>
              <a:t>Thank you</a:t>
            </a:r>
            <a:endParaRPr lang="en-US" dirty="0"/>
          </a:p>
        </p:txBody>
      </p:sp>
    </p:spTree>
    <p:extLst>
      <p:ext uri="{BB962C8B-B14F-4D97-AF65-F5344CB8AC3E}">
        <p14:creationId xmlns:p14="http://schemas.microsoft.com/office/powerpoint/2010/main" val="414975016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106" y="6423318"/>
            <a:ext cx="1737341" cy="416792"/>
          </a:xfrm>
          <a:prstGeom prst="rect">
            <a:avLst/>
          </a:prstGeom>
        </p:spPr>
      </p:pic>
      <p:sp>
        <p:nvSpPr>
          <p:cNvPr id="11" name="Slide Number Placeholder 5"/>
          <p:cNvSpPr txBox="1">
            <a:spLocks/>
          </p:cNvSpPr>
          <p:nvPr/>
        </p:nvSpPr>
        <p:spPr>
          <a:xfrm>
            <a:off x="11762710" y="7368879"/>
            <a:ext cx="438755" cy="232711"/>
          </a:xfrm>
          <a:prstGeom prst="rect">
            <a:avLst/>
          </a:prstGeom>
        </p:spPr>
        <p:txBody>
          <a:bodyPr lIns="91393" tIns="45695" rIns="91393" bIns="45695"/>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smtClean="0">
                <a:solidFill>
                  <a:srgbClr val="FFFFFF"/>
                </a:solidFill>
              </a:rPr>
              <a:t>3</a:t>
            </a:r>
            <a:endParaRPr lang="en-US" sz="800" dirty="0">
              <a:solidFill>
                <a:srgbClr val="FFFFFF"/>
              </a:solidFill>
            </a:endParaRPr>
          </a:p>
        </p:txBody>
      </p:sp>
      <p:sp>
        <p:nvSpPr>
          <p:cNvPr id="16" name="Title 1"/>
          <p:cNvSpPr>
            <a:spLocks noGrp="1"/>
          </p:cNvSpPr>
          <p:nvPr>
            <p:ph type="title" hasCustomPrompt="1"/>
          </p:nvPr>
        </p:nvSpPr>
        <p:spPr>
          <a:xfrm>
            <a:off x="272274" y="295274"/>
            <a:ext cx="11889564" cy="825501"/>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72281" y="1028704"/>
            <a:ext cx="11889559" cy="732769"/>
          </a:xfrm>
          <a:noFill/>
        </p:spPr>
        <p:txBody>
          <a:bodyPr lIns="146290" tIns="109717" rIns="146290" bIns="109717">
            <a:noAutofit/>
          </a:bodyPr>
          <a:lstStyle>
            <a:lvl1pPr marL="0" indent="0">
              <a:spcBef>
                <a:spcPts val="0"/>
              </a:spcBef>
              <a:buNone/>
              <a:defRPr sz="2800"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50481453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905" y="0"/>
            <a:ext cx="10910667" cy="1463669"/>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31784142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4" y="274320"/>
            <a:ext cx="9143999" cy="1097302"/>
          </a:xfrm>
        </p:spPr>
        <p:txBody>
          <a:bodyPr lIns="0" tIns="0" rIns="0" bIns="0"/>
          <a:lstStyle>
            <a:lvl1pPr>
              <a:lnSpc>
                <a:spcPts val="6297"/>
              </a:lnSpc>
              <a:defRPr sz="4797"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274638" y="6689365"/>
            <a:ext cx="3937000" cy="137160"/>
          </a:xfrm>
          <a:prstGeom prst="rect">
            <a:avLst/>
          </a:prstGeom>
        </p:spPr>
        <p:txBody>
          <a:bodyPr/>
          <a:lstStyle/>
          <a:p>
            <a:pPr defTabSz="932418"/>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595101" y="6689365"/>
            <a:ext cx="566737" cy="137160"/>
          </a:xfrm>
          <a:prstGeom prst="rect">
            <a:avLst/>
          </a:prstGeom>
        </p:spPr>
        <p:txBody>
          <a:body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8" name="Text Placeholder 7"/>
          <p:cNvSpPr>
            <a:spLocks noGrp="1"/>
          </p:cNvSpPr>
          <p:nvPr>
            <p:ph type="body" sz="quarter" idx="13" hasCustomPrompt="1"/>
          </p:nvPr>
        </p:nvSpPr>
        <p:spPr>
          <a:xfrm>
            <a:off x="365760" y="1554480"/>
            <a:ext cx="9144000" cy="2646878"/>
          </a:xfrm>
        </p:spPr>
        <p:txBody>
          <a:bodyPr lIns="0" tIns="0"/>
          <a:lstStyle>
            <a:lvl1pPr marL="233230" indent="-233230">
              <a:spcBef>
                <a:spcPts val="1197"/>
              </a:spcBef>
              <a:defRPr sz="2600">
                <a:latin typeface="+mn-lt"/>
              </a:defRPr>
            </a:lvl1pPr>
            <a:lvl2pPr marL="690165" indent="-233230">
              <a:spcBef>
                <a:spcPts val="1197"/>
              </a:spcBef>
              <a:buSzPct val="100000"/>
              <a:buFont typeface="Segoe UI" pitchFamily="34" charset="0"/>
              <a:buChar char="‐"/>
              <a:defRPr/>
            </a:lvl2pPr>
            <a:lvl3pPr marL="1147102" indent="-233230">
              <a:spcBef>
                <a:spcPts val="1197"/>
              </a:spcBef>
              <a:buFont typeface="Wingdings" pitchFamily="2" charset="2"/>
              <a:buChar char="§"/>
              <a:defRPr/>
            </a:lvl3pPr>
            <a:lvl4pPr marL="1599279" indent="-342702">
              <a:spcBef>
                <a:spcPts val="1197"/>
              </a:spcBef>
              <a:buFont typeface="+mj-lt"/>
              <a:buAutoNum type="arabicPeriod"/>
              <a:defRPr/>
            </a:lvl4pPr>
            <a:lvl5pPr marL="1945154" indent="-342702">
              <a:spcBef>
                <a:spcPts val="1197"/>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2040236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gradFill>
                  <a:gsLst>
                    <a:gs pos="2920">
                      <a:schemeClr val="tx1"/>
                    </a:gs>
                    <a:gs pos="100000">
                      <a:schemeClr val="tx1"/>
                    </a:gs>
                  </a:gsLst>
                  <a:lin ang="5400000" scaled="0"/>
                </a:gradFill>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141597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3931" y="222888"/>
            <a:ext cx="11889564" cy="917575"/>
          </a:xfrm>
        </p:spPr>
        <p:txBody>
          <a:bodyPr/>
          <a:lstStyle>
            <a:lvl1pPr>
              <a:defRPr sz="5604">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70384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4638" y="6689365"/>
            <a:ext cx="3937000" cy="137160"/>
          </a:xfrm>
          <a:prstGeom prst="rect">
            <a:avLst/>
          </a:prstGeom>
        </p:spPr>
        <p:txBody>
          <a:bodyPr/>
          <a:lstStyle>
            <a:lvl1pPr>
              <a:defRPr>
                <a:solidFill>
                  <a:schemeClr val="tx2"/>
                </a:solidFill>
              </a:defRPr>
            </a:lvl1pPr>
          </a:lstStyle>
          <a:p>
            <a:pPr defTabSz="932418"/>
            <a:r>
              <a:rPr lang="en-US" smtClean="0">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595101" y="6689365"/>
            <a:ext cx="566737" cy="137160"/>
          </a:xfrm>
          <a:prstGeom prst="rect">
            <a:avLst/>
          </a:prstGeom>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7"/>
              </a:spcBef>
              <a:spcAft>
                <a:spcPts val="2400"/>
              </a:spcAft>
              <a:buFontTx/>
              <a:buNone/>
              <a:defRPr lang="en-US" sz="5100" b="0" i="0" kern="1200" spc="0" baseline="0" dirty="0" smtClean="0">
                <a:solidFill>
                  <a:schemeClr val="tx2"/>
                </a:solidFill>
                <a:latin typeface="+mj-lt"/>
                <a:ea typeface="+mn-ea"/>
                <a:cs typeface="+mn-cs"/>
              </a:defRPr>
            </a:lvl1pPr>
          </a:lstStyle>
          <a:p>
            <a:pPr marL="0" marR="0" lvl="0" indent="0" algn="l" defTabSz="932205" rtl="0" eaLnBrk="1" fontAlgn="auto" latinLnBrk="0" hangingPunct="1">
              <a:lnSpc>
                <a:spcPct val="90000"/>
              </a:lnSpc>
              <a:spcBef>
                <a:spcPts val="1197"/>
              </a:spcBef>
              <a:spcAft>
                <a:spcPts val="2400"/>
              </a:spcAft>
              <a:buClrTx/>
              <a:buSzPct val="90000"/>
              <a:buFontTx/>
              <a:buNone/>
              <a:tabLst/>
            </a:pPr>
            <a:r>
              <a:rPr lang="en-US" dirty="0" smtClean="0"/>
              <a:t>Click to edit Master text</a:t>
            </a:r>
          </a:p>
        </p:txBody>
      </p:sp>
    </p:spTree>
    <p:extLst>
      <p:ext uri="{BB962C8B-B14F-4D97-AF65-F5344CB8AC3E}">
        <p14:creationId xmlns:p14="http://schemas.microsoft.com/office/powerpoint/2010/main" val="1364152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4" y="3145045"/>
            <a:ext cx="3288505" cy="704445"/>
          </a:xfrm>
          <a:prstGeom prst="rect">
            <a:avLst/>
          </a:prstGeom>
        </p:spPr>
      </p:pic>
    </p:spTree>
    <p:extLst>
      <p:ext uri="{BB962C8B-B14F-4D97-AF65-F5344CB8AC3E}">
        <p14:creationId xmlns:p14="http://schemas.microsoft.com/office/powerpoint/2010/main" val="164143988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08993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418"/>
            <a:r>
              <a:rPr lang="en-US" smtClean="0">
                <a:gradFill>
                  <a:gsLst>
                    <a:gs pos="2239">
                      <a:srgbClr val="FFFFFF"/>
                    </a:gs>
                    <a:gs pos="11940">
                      <a:srgbClr val="FFFFFF"/>
                    </a:gs>
                  </a:gsLst>
                  <a:lin ang="5400000" scaled="0"/>
                </a:gradFill>
              </a:rPr>
              <a:t>Microsoft Confidential</a:t>
            </a:r>
            <a:endParaRPr lang="en-US"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418"/>
            <a:fld id="{27258FFF-F925-446B-8502-81C933981705}" type="slidenum">
              <a:rPr lang="en-US" smtClean="0">
                <a:gradFill>
                  <a:gsLst>
                    <a:gs pos="2239">
                      <a:srgbClr val="FFFFFF"/>
                    </a:gs>
                    <a:gs pos="11940">
                      <a:srgbClr val="FFFFFF"/>
                    </a:gs>
                  </a:gsLst>
                  <a:lin ang="5400000" scaled="0"/>
                </a:gradFill>
              </a:rPr>
              <a:pPr defTabSz="932418"/>
              <a:t>‹#›</a:t>
            </a:fld>
            <a:endParaRPr lang="en-US"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2810412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742187"/>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9"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9" y="328910"/>
            <a:ext cx="9915740" cy="6380679"/>
          </a:xfrm>
          <a:prstGeom prst="rect">
            <a:avLst/>
          </a:prstGeom>
          <a:noFill/>
          <a:ln>
            <a:noFill/>
          </a:ln>
        </p:spPr>
      </p:pic>
    </p:spTree>
    <p:extLst>
      <p:ext uri="{BB962C8B-B14F-4D97-AF65-F5344CB8AC3E}">
        <p14:creationId xmlns:p14="http://schemas.microsoft.com/office/powerpoint/2010/main" val="459922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418"/>
            <a:r>
              <a:rPr lang="en-US" smtClean="0">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418"/>
            <a:fld id="{27258FFF-F925-446B-8502-81C933981705}" type="slidenum">
              <a:rPr lang="en-US" smtClean="0">
                <a:gradFill>
                  <a:gsLst>
                    <a:gs pos="2239">
                      <a:srgbClr val="505050"/>
                    </a:gs>
                    <a:gs pos="11940">
                      <a:srgbClr val="505050"/>
                    </a:gs>
                  </a:gsLst>
                  <a:lin ang="5400000" scaled="0"/>
                </a:gradFill>
              </a:rPr>
              <a:pPr defTabSz="932418"/>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60538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5" y="296863"/>
            <a:ext cx="5486335" cy="1828800"/>
          </a:xfrm>
          <a:noFill/>
        </p:spPr>
        <p:txBody>
          <a:bodyPr lIns="146304" tIns="91440" rIns="146304" bIns="91440" anchor="t" anchorCtr="0"/>
          <a:lstStyle>
            <a:lvl1pPr>
              <a:defRPr sz="5998"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2568077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74705" y="2125663"/>
            <a:ext cx="5486335" cy="3657600"/>
          </a:xfrm>
          <a:noFill/>
        </p:spPr>
        <p:txBody>
          <a:bodyPr lIns="146304" tIns="91440" rIns="146304" bIns="91440" anchor="t" anchorCtr="0"/>
          <a:lstStyle>
            <a:lvl1pPr>
              <a:defRPr sz="5998"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630002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smtClean="0"/>
              <a:t> </a:t>
            </a:r>
            <a:endParaRPr lang="en-US"/>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smtClean="0"/>
              <a:t> </a:t>
            </a:r>
            <a:endParaRPr lang="en-US"/>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smtClean="0"/>
              <a:t> </a:t>
            </a:r>
            <a:endParaRPr lang="en-US"/>
          </a:p>
        </p:txBody>
      </p:sp>
      <p:sp>
        <p:nvSpPr>
          <p:cNvPr id="17" name="Title 16"/>
          <p:cNvSpPr>
            <a:spLocks noGrp="1"/>
          </p:cNvSpPr>
          <p:nvPr>
            <p:ph type="title"/>
          </p:nvPr>
        </p:nvSpPr>
        <p:spPr>
          <a:xfrm>
            <a:off x="4394200" y="3628286"/>
            <a:ext cx="2278960" cy="2272453"/>
          </a:xfrm>
          <a:solidFill>
            <a:srgbClr val="68217A"/>
          </a:solidFill>
        </p:spPr>
        <p:txBody>
          <a:bodyPr lIns="182880" tIns="146304" rIns="182880" bIns="146304"/>
          <a:lstStyle>
            <a:lvl1pPr>
              <a:defRPr sz="3198">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33062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1250">
                      <a:schemeClr val="tx1"/>
                    </a:gs>
                    <a:gs pos="100000">
                      <a:schemeClr val="tx1"/>
                    </a:gs>
                  </a:gsLst>
                  <a:lin ang="5400000" scaled="0"/>
                </a:gradFill>
                <a:latin typeface="+mn-lt"/>
              </a:defRPr>
            </a:lvl1pPr>
            <a:lvl2pPr>
              <a:defRPr sz="1598"/>
            </a:lvl2pPr>
            <a:lvl3pPr>
              <a:defRPr sz="1598"/>
            </a:lvl3pPr>
            <a:lvl4pPr>
              <a:defRPr sz="1598"/>
            </a:lvl4pPr>
            <a:lvl5pPr marL="1028305" indent="0">
              <a:buNone/>
              <a:defRPr sz="1598"/>
            </a:lvl5pPr>
          </a:lstStyle>
          <a:p>
            <a:pPr lvl="0"/>
            <a:r>
              <a:rPr lang="en-US" smtClean="0"/>
              <a:t>Click to edit Master text styles</a:t>
            </a:r>
          </a:p>
        </p:txBody>
      </p:sp>
    </p:spTree>
    <p:extLst>
      <p:ext uri="{BB962C8B-B14F-4D97-AF65-F5344CB8AC3E}">
        <p14:creationId xmlns:p14="http://schemas.microsoft.com/office/powerpoint/2010/main" val="414081343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5"/>
            <a:ext cx="5486400" cy="406265"/>
          </a:xfrm>
        </p:spPr>
        <p:txBody>
          <a:bodyPr/>
          <a:lstStyle>
            <a:lvl1pPr marL="0" indent="0">
              <a:buNone/>
              <a:defRPr sz="1598">
                <a:gradFill>
                  <a:gsLst>
                    <a:gs pos="92035">
                      <a:schemeClr val="tx1"/>
                    </a:gs>
                    <a:gs pos="84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13953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94690">
                      <a:schemeClr val="tx1"/>
                    </a:gs>
                    <a:gs pos="86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286607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1901472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42395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43557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943816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665397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 y="1"/>
            <a:ext cx="6002338" cy="742187"/>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761038" y="1211265"/>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05485226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3511887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8"/>
            </a:lvl1pPr>
            <a:lvl2pPr>
              <a:defRPr sz="3598"/>
            </a:lvl2pPr>
            <a:lvl3pPr>
              <a:defRPr sz="3598"/>
            </a:lvl3pPr>
            <a:lvl4pPr>
              <a:defRPr sz="3598"/>
            </a:lvl4pPr>
            <a:lvl5pPr>
              <a:defRPr sz="3598"/>
            </a:lvl5pPr>
          </a:lstStyle>
          <a:p>
            <a:pPr lvl="0"/>
            <a:r>
              <a:rPr lang="en-US" smtClean="0"/>
              <a:t>Click to edit Master text styles</a:t>
            </a:r>
          </a:p>
        </p:txBody>
      </p:sp>
    </p:spTree>
    <p:extLst>
      <p:ext uri="{BB962C8B-B14F-4D97-AF65-F5344CB8AC3E}">
        <p14:creationId xmlns:p14="http://schemas.microsoft.com/office/powerpoint/2010/main" val="15540853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66856147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6475" cy="742187"/>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98">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1793240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9"/>
            <a:ext cx="11889564" cy="752093"/>
          </a:xfrm>
        </p:spPr>
        <p:txBody>
          <a:bodyPr/>
          <a:lstStyle>
            <a:lvl1pPr>
              <a:defRPr sz="3598"/>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65289077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0316078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276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130995966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7775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0" y="296865"/>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0"/>
            <a:ext cx="11889564" cy="2746375"/>
          </a:xfrm>
        </p:spPr>
        <p:txBody>
          <a:bodyPr/>
          <a:lstStyle>
            <a:lvl1pPr>
              <a:defRPr sz="8798">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14958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0"/>
            <a:ext cx="11889564" cy="2746375"/>
          </a:xfrm>
        </p:spPr>
        <p:txBody>
          <a:bodyPr/>
          <a:lstStyle>
            <a:lvl1pPr>
              <a:defRPr sz="8798">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8224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8">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50532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1"/>
            <a:ext cx="11889564" cy="917575"/>
          </a:xfrm>
        </p:spPr>
        <p:txBody>
          <a:bodyPr/>
          <a:lstStyle>
            <a:lvl1pPr>
              <a:defRPr sz="5998"/>
            </a:lvl1pPr>
          </a:lstStyle>
          <a:p>
            <a:r>
              <a:rPr lang="en-US" dirty="0" smtClean="0"/>
              <a:t>Thank you</a:t>
            </a:r>
            <a:endParaRPr lang="en-US" dirty="0"/>
          </a:p>
        </p:txBody>
      </p:sp>
    </p:spTree>
    <p:extLst>
      <p:ext uri="{BB962C8B-B14F-4D97-AF65-F5344CB8AC3E}">
        <p14:creationId xmlns:p14="http://schemas.microsoft.com/office/powerpoint/2010/main" val="3036110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10" y="6482891"/>
            <a:ext cx="2798207" cy="372394"/>
          </a:xfrm>
          <a:prstGeom prst="rect">
            <a:avLst/>
          </a:prstGeom>
        </p:spPr>
        <p:txBody>
          <a:bodyPr/>
          <a:lstStyle/>
          <a:p>
            <a:pPr defTabSz="932384"/>
            <a:fld id="{7C50AD0B-2388-4445-AFCD-B7D8814FC016}" type="datetimeFigureOut">
              <a:rPr lang="en-US" smtClean="0">
                <a:solidFill>
                  <a:srgbClr val="505050"/>
                </a:solidFill>
              </a:rPr>
              <a:pPr defTabSz="932384"/>
              <a:t>4/4/2016</a:t>
            </a:fld>
            <a:endParaRPr lang="en-US" dirty="0">
              <a:solidFill>
                <a:srgbClr val="505050"/>
              </a:solidFill>
            </a:endParaRPr>
          </a:p>
        </p:txBody>
      </p:sp>
      <p:sp>
        <p:nvSpPr>
          <p:cNvPr id="5" name="Footer Placeholder 4"/>
          <p:cNvSpPr>
            <a:spLocks noGrp="1"/>
          </p:cNvSpPr>
          <p:nvPr>
            <p:ph type="ftr" sz="quarter" idx="11"/>
          </p:nvPr>
        </p:nvSpPr>
        <p:spPr>
          <a:xfrm>
            <a:off x="274638" y="6689365"/>
            <a:ext cx="3937000" cy="137160"/>
          </a:xfrm>
          <a:prstGeom prst="rect">
            <a:avLst/>
          </a:prstGeom>
        </p:spPr>
        <p:txBody>
          <a:bodyPr/>
          <a:lstStyle/>
          <a:p>
            <a:pPr defTabSz="932418"/>
            <a:endParaRPr lang="en-US"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a:xfrm>
            <a:off x="11595101" y="6689365"/>
            <a:ext cx="566737" cy="137160"/>
          </a:xfrm>
          <a:prstGeom prst="rect">
            <a:avLst/>
          </a:prstGeom>
        </p:spPr>
        <p:txBody>
          <a:bodyPr/>
          <a:lstStyle/>
          <a:p>
            <a:pPr defTabSz="932418"/>
            <a:fld id="{D6E1F34B-605D-4369-B0CF-3C823C3B3B66}" type="slidenum">
              <a:rPr lang="en-US" smtClean="0">
                <a:gradFill>
                  <a:gsLst>
                    <a:gs pos="2239">
                      <a:srgbClr val="505050"/>
                    </a:gs>
                    <a:gs pos="11940">
                      <a:srgbClr val="505050"/>
                    </a:gs>
                  </a:gsLst>
                  <a:lin ang="5400000" scaled="0"/>
                </a:gradFill>
              </a:rPr>
              <a:pPr defTabSz="932418"/>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93152617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106" y="6423318"/>
            <a:ext cx="1737341" cy="416792"/>
          </a:xfrm>
          <a:prstGeom prst="rect">
            <a:avLst/>
          </a:prstGeom>
        </p:spPr>
      </p:pic>
      <p:sp>
        <p:nvSpPr>
          <p:cNvPr id="11" name="Slide Number Placeholder 5"/>
          <p:cNvSpPr txBox="1">
            <a:spLocks/>
          </p:cNvSpPr>
          <p:nvPr/>
        </p:nvSpPr>
        <p:spPr>
          <a:xfrm>
            <a:off x="11762710" y="7368879"/>
            <a:ext cx="438755" cy="232711"/>
          </a:xfrm>
          <a:prstGeom prst="rect">
            <a:avLst/>
          </a:prstGeom>
        </p:spPr>
        <p:txBody>
          <a:bodyPr lIns="91393" tIns="45695" rIns="91393" bIns="45695"/>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smtClean="0">
                <a:solidFill>
                  <a:srgbClr val="FFFFFF"/>
                </a:solidFill>
              </a:rPr>
              <a:t>3</a:t>
            </a:r>
            <a:endParaRPr lang="en-US" sz="800" dirty="0">
              <a:solidFill>
                <a:srgbClr val="FFFFFF"/>
              </a:solidFill>
            </a:endParaRPr>
          </a:p>
        </p:txBody>
      </p:sp>
      <p:sp>
        <p:nvSpPr>
          <p:cNvPr id="16" name="Title 1"/>
          <p:cNvSpPr>
            <a:spLocks noGrp="1"/>
          </p:cNvSpPr>
          <p:nvPr>
            <p:ph type="title" hasCustomPrompt="1"/>
          </p:nvPr>
        </p:nvSpPr>
        <p:spPr>
          <a:xfrm>
            <a:off x="272274" y="295274"/>
            <a:ext cx="11889564" cy="825501"/>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72281" y="1028704"/>
            <a:ext cx="11889559" cy="732769"/>
          </a:xfrm>
          <a:noFill/>
        </p:spPr>
        <p:txBody>
          <a:bodyPr lIns="146290" tIns="109717" rIns="146290" bIns="109717">
            <a:noAutofit/>
          </a:bodyPr>
          <a:lstStyle>
            <a:lvl1pPr marL="0" indent="0">
              <a:spcBef>
                <a:spcPts val="0"/>
              </a:spcBef>
              <a:buNone/>
              <a:defRPr sz="2800"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1619969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905" y="0"/>
            <a:ext cx="10910667" cy="1463669"/>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348312997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4" y="274320"/>
            <a:ext cx="9143999" cy="1097302"/>
          </a:xfrm>
        </p:spPr>
        <p:txBody>
          <a:bodyPr lIns="0" tIns="0" rIns="0" bIns="0"/>
          <a:lstStyle>
            <a:lvl1pPr>
              <a:lnSpc>
                <a:spcPts val="6297"/>
              </a:lnSpc>
              <a:defRPr sz="4797"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274638" y="6689365"/>
            <a:ext cx="3937000" cy="137160"/>
          </a:xfrm>
          <a:prstGeom prst="rect">
            <a:avLst/>
          </a:prstGeom>
        </p:spPr>
        <p:txBody>
          <a:bodyPr/>
          <a:lstStyle/>
          <a:p>
            <a:pPr defTabSz="932418"/>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595101" y="6689365"/>
            <a:ext cx="566737" cy="137160"/>
          </a:xfrm>
          <a:prstGeom prst="rect">
            <a:avLst/>
          </a:prstGeom>
        </p:spPr>
        <p:txBody>
          <a:body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8" name="Text Placeholder 7"/>
          <p:cNvSpPr>
            <a:spLocks noGrp="1"/>
          </p:cNvSpPr>
          <p:nvPr>
            <p:ph type="body" sz="quarter" idx="13" hasCustomPrompt="1"/>
          </p:nvPr>
        </p:nvSpPr>
        <p:spPr>
          <a:xfrm>
            <a:off x="365760" y="1554480"/>
            <a:ext cx="9144000" cy="2646878"/>
          </a:xfrm>
        </p:spPr>
        <p:txBody>
          <a:bodyPr lIns="0" tIns="0"/>
          <a:lstStyle>
            <a:lvl1pPr marL="233230" indent="-233230">
              <a:spcBef>
                <a:spcPts val="1197"/>
              </a:spcBef>
              <a:defRPr sz="2600">
                <a:latin typeface="+mn-lt"/>
              </a:defRPr>
            </a:lvl1pPr>
            <a:lvl2pPr marL="690165" indent="-233230">
              <a:spcBef>
                <a:spcPts val="1197"/>
              </a:spcBef>
              <a:buSzPct val="100000"/>
              <a:buFont typeface="Segoe UI" pitchFamily="34" charset="0"/>
              <a:buChar char="‐"/>
              <a:defRPr/>
            </a:lvl2pPr>
            <a:lvl3pPr marL="1147102" indent="-233230">
              <a:spcBef>
                <a:spcPts val="1197"/>
              </a:spcBef>
              <a:buFont typeface="Wingdings" pitchFamily="2" charset="2"/>
              <a:buChar char="§"/>
              <a:defRPr/>
            </a:lvl3pPr>
            <a:lvl4pPr marL="1599279" indent="-342702">
              <a:spcBef>
                <a:spcPts val="1197"/>
              </a:spcBef>
              <a:buFont typeface="+mj-lt"/>
              <a:buAutoNum type="arabicPeriod"/>
              <a:defRPr/>
            </a:lvl4pPr>
            <a:lvl5pPr marL="1945154" indent="-342702">
              <a:spcBef>
                <a:spcPts val="1197"/>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330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597"/>
            <a:r>
              <a:rPr lang="en-US" smtClean="0">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597"/>
            <a:fld id="{27258FFF-F925-446B-8502-81C933981705}" type="slidenum">
              <a:rPr lang="en-US" smtClean="0">
                <a:gradFill>
                  <a:gsLst>
                    <a:gs pos="2239">
                      <a:srgbClr val="505050"/>
                    </a:gs>
                    <a:gs pos="11940">
                      <a:srgbClr val="505050"/>
                    </a:gs>
                  </a:gsLst>
                  <a:lin ang="5400000" scaled="0"/>
                </a:gradFill>
              </a:rPr>
              <a:pPr defTabSz="932597"/>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20730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131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gradFill>
                  <a:gsLst>
                    <a:gs pos="2920">
                      <a:schemeClr val="tx1"/>
                    </a:gs>
                    <a:gs pos="100000">
                      <a:schemeClr val="tx1"/>
                    </a:gs>
                  </a:gsLst>
                  <a:lin ang="5400000" scaled="0"/>
                </a:gradFill>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95365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3931" y="222888"/>
            <a:ext cx="11889564" cy="917575"/>
          </a:xfrm>
        </p:spPr>
        <p:txBody>
          <a:bodyPr/>
          <a:lstStyle>
            <a:lvl1pPr>
              <a:defRPr sz="5604">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9105511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4638" y="6689365"/>
            <a:ext cx="3937000" cy="137160"/>
          </a:xfrm>
          <a:prstGeom prst="rect">
            <a:avLst/>
          </a:prstGeom>
        </p:spPr>
        <p:txBody>
          <a:bodyPr/>
          <a:lstStyle>
            <a:lvl1pPr>
              <a:defRPr>
                <a:solidFill>
                  <a:schemeClr val="tx2"/>
                </a:solidFill>
              </a:defRPr>
            </a:lvl1pPr>
          </a:lstStyle>
          <a:p>
            <a:pPr defTabSz="932418"/>
            <a:r>
              <a:rPr lang="en-US" smtClean="0">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595101" y="6689365"/>
            <a:ext cx="566737" cy="137160"/>
          </a:xfrm>
          <a:prstGeom prst="rect">
            <a:avLst/>
          </a:prstGeom>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7"/>
              </a:spcBef>
              <a:spcAft>
                <a:spcPts val="2400"/>
              </a:spcAft>
              <a:buFontTx/>
              <a:buNone/>
              <a:defRPr lang="en-US" sz="5100" b="0" i="0" kern="1200" spc="0" baseline="0" dirty="0" smtClean="0">
                <a:solidFill>
                  <a:schemeClr val="tx2"/>
                </a:solidFill>
                <a:latin typeface="+mj-lt"/>
                <a:ea typeface="+mn-ea"/>
                <a:cs typeface="+mn-cs"/>
              </a:defRPr>
            </a:lvl1pPr>
          </a:lstStyle>
          <a:p>
            <a:pPr marL="0" marR="0" lvl="0" indent="0" algn="l" defTabSz="932205" rtl="0" eaLnBrk="1" fontAlgn="auto" latinLnBrk="0" hangingPunct="1">
              <a:lnSpc>
                <a:spcPct val="90000"/>
              </a:lnSpc>
              <a:spcBef>
                <a:spcPts val="1197"/>
              </a:spcBef>
              <a:spcAft>
                <a:spcPts val="2400"/>
              </a:spcAft>
              <a:buClrTx/>
              <a:buSzPct val="90000"/>
              <a:buFontTx/>
              <a:buNone/>
              <a:tabLst/>
            </a:pPr>
            <a:r>
              <a:rPr lang="en-US" dirty="0" smtClean="0"/>
              <a:t>Click to edit Master text</a:t>
            </a:r>
          </a:p>
        </p:txBody>
      </p:sp>
    </p:spTree>
    <p:extLst>
      <p:ext uri="{BB962C8B-B14F-4D97-AF65-F5344CB8AC3E}">
        <p14:creationId xmlns:p14="http://schemas.microsoft.com/office/powerpoint/2010/main" val="1332508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4" y="3145045"/>
            <a:ext cx="3288505" cy="704445"/>
          </a:xfrm>
          <a:prstGeom prst="rect">
            <a:avLst/>
          </a:prstGeom>
        </p:spPr>
      </p:pic>
    </p:spTree>
    <p:extLst>
      <p:ext uri="{BB962C8B-B14F-4D97-AF65-F5344CB8AC3E}">
        <p14:creationId xmlns:p14="http://schemas.microsoft.com/office/powerpoint/2010/main" val="20499794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418"/>
            <a:r>
              <a:rPr lang="en-US" smtClean="0">
                <a:gradFill>
                  <a:gsLst>
                    <a:gs pos="2239">
                      <a:srgbClr val="FFFFFF"/>
                    </a:gs>
                    <a:gs pos="11940">
                      <a:srgbClr val="FFFFFF"/>
                    </a:gs>
                  </a:gsLst>
                  <a:lin ang="5400000" scaled="0"/>
                </a:gradFill>
              </a:rPr>
              <a:t>Microsoft Confidential</a:t>
            </a:r>
            <a:endParaRPr lang="en-US"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418"/>
            <a:fld id="{27258FFF-F925-446B-8502-81C933981705}" type="slidenum">
              <a:rPr lang="en-US" smtClean="0">
                <a:gradFill>
                  <a:gsLst>
                    <a:gs pos="2239">
                      <a:srgbClr val="FFFFFF"/>
                    </a:gs>
                    <a:gs pos="11940">
                      <a:srgbClr val="FFFFFF"/>
                    </a:gs>
                  </a:gsLst>
                  <a:lin ang="5400000" scaled="0"/>
                </a:gradFill>
              </a:rPr>
              <a:pPr defTabSz="932418"/>
              <a:t>‹#›</a:t>
            </a:fld>
            <a:endParaRPr lang="en-US"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2770384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742187"/>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9"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9" y="328910"/>
            <a:ext cx="9915740" cy="6380679"/>
          </a:xfrm>
          <a:prstGeom prst="rect">
            <a:avLst/>
          </a:prstGeom>
          <a:noFill/>
          <a:ln>
            <a:noFill/>
          </a:ln>
        </p:spPr>
      </p:pic>
    </p:spTree>
    <p:extLst>
      <p:ext uri="{BB962C8B-B14F-4D97-AF65-F5344CB8AC3E}">
        <p14:creationId xmlns:p14="http://schemas.microsoft.com/office/powerpoint/2010/main" val="3795210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418"/>
            <a:r>
              <a:rPr lang="en-US" smtClean="0">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418"/>
            <a:fld id="{27258FFF-F925-446B-8502-81C933981705}" type="slidenum">
              <a:rPr lang="en-US" smtClean="0">
                <a:gradFill>
                  <a:gsLst>
                    <a:gs pos="2239">
                      <a:srgbClr val="505050"/>
                    </a:gs>
                    <a:gs pos="11940">
                      <a:srgbClr val="505050"/>
                    </a:gs>
                  </a:gsLst>
                  <a:lin ang="5400000" scaled="0"/>
                </a:gradFill>
              </a:rPr>
              <a:pPr defTabSz="932418"/>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00184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5" y="296863"/>
            <a:ext cx="5486335" cy="1828800"/>
          </a:xfrm>
          <a:noFill/>
        </p:spPr>
        <p:txBody>
          <a:bodyPr lIns="146304" tIns="91440" rIns="146304" bIns="91440" anchor="t" anchorCtr="0"/>
          <a:lstStyle>
            <a:lvl1pPr>
              <a:defRPr sz="5998"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4595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74705" y="2125663"/>
            <a:ext cx="5486335" cy="3657600"/>
          </a:xfrm>
          <a:noFill/>
        </p:spPr>
        <p:txBody>
          <a:bodyPr lIns="146304" tIns="91440" rIns="146304" bIns="91440" anchor="t" anchorCtr="0"/>
          <a:lstStyle>
            <a:lvl1pPr>
              <a:defRPr sz="5998"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142332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742187"/>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smtClean="0"/>
              <a:t> </a:t>
            </a:r>
            <a:endParaRPr lang="en-US"/>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smtClean="0"/>
              <a:t> </a:t>
            </a:r>
            <a:endParaRPr lang="en-US"/>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smtClean="0"/>
              <a:t> </a:t>
            </a:r>
            <a:endParaRPr lang="en-US"/>
          </a:p>
        </p:txBody>
      </p:sp>
      <p:sp>
        <p:nvSpPr>
          <p:cNvPr id="17" name="Title 16"/>
          <p:cNvSpPr>
            <a:spLocks noGrp="1"/>
          </p:cNvSpPr>
          <p:nvPr>
            <p:ph type="title"/>
          </p:nvPr>
        </p:nvSpPr>
        <p:spPr>
          <a:xfrm>
            <a:off x="4394200" y="3628286"/>
            <a:ext cx="2278960" cy="2272453"/>
          </a:xfrm>
          <a:solidFill>
            <a:srgbClr val="68217A"/>
          </a:solidFill>
        </p:spPr>
        <p:txBody>
          <a:bodyPr lIns="182880" tIns="146304" rIns="182880" bIns="146304"/>
          <a:lstStyle>
            <a:lvl1pPr>
              <a:defRPr sz="3198">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00069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smtClean="0"/>
              <a:t>Thank you</a:t>
            </a:r>
            <a:endParaRPr lang="en-US" dirty="0"/>
          </a:p>
        </p:txBody>
      </p:sp>
    </p:spTree>
    <p:extLst>
      <p:ext uri="{BB962C8B-B14F-4D97-AF65-F5344CB8AC3E}">
        <p14:creationId xmlns:p14="http://schemas.microsoft.com/office/powerpoint/2010/main" val="2928730814"/>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1250">
                      <a:schemeClr val="tx1"/>
                    </a:gs>
                    <a:gs pos="100000">
                      <a:schemeClr val="tx1"/>
                    </a:gs>
                  </a:gsLst>
                  <a:lin ang="5400000" scaled="0"/>
                </a:gradFill>
                <a:latin typeface="+mn-lt"/>
              </a:defRPr>
            </a:lvl1pPr>
            <a:lvl2pPr>
              <a:defRPr sz="1598"/>
            </a:lvl2pPr>
            <a:lvl3pPr>
              <a:defRPr sz="1598"/>
            </a:lvl3pPr>
            <a:lvl4pPr>
              <a:defRPr sz="1598"/>
            </a:lvl4pPr>
            <a:lvl5pPr marL="1028305" indent="0">
              <a:buNone/>
              <a:defRPr sz="1598"/>
            </a:lvl5pPr>
          </a:lstStyle>
          <a:p>
            <a:pPr lvl="0"/>
            <a:r>
              <a:rPr lang="en-US" smtClean="0"/>
              <a:t>Click to edit Master text styles</a:t>
            </a:r>
          </a:p>
        </p:txBody>
      </p:sp>
    </p:spTree>
    <p:extLst>
      <p:ext uri="{BB962C8B-B14F-4D97-AF65-F5344CB8AC3E}">
        <p14:creationId xmlns:p14="http://schemas.microsoft.com/office/powerpoint/2010/main" val="54711737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5"/>
            <a:ext cx="5486400" cy="406265"/>
          </a:xfrm>
        </p:spPr>
        <p:txBody>
          <a:bodyPr/>
          <a:lstStyle>
            <a:lvl1pPr marL="0" indent="0">
              <a:buNone/>
              <a:defRPr sz="1598">
                <a:gradFill>
                  <a:gsLst>
                    <a:gs pos="92035">
                      <a:schemeClr val="tx1"/>
                    </a:gs>
                    <a:gs pos="84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934513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94690">
                      <a:schemeClr val="tx1"/>
                    </a:gs>
                    <a:gs pos="86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944994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9742913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603997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360672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014844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 y="1"/>
            <a:ext cx="6002338" cy="742187"/>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761038" y="1211265"/>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136762440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68110366"/>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8"/>
            </a:lvl1pPr>
            <a:lvl2pPr>
              <a:defRPr sz="3598"/>
            </a:lvl2pPr>
            <a:lvl3pPr>
              <a:defRPr sz="3598"/>
            </a:lvl3pPr>
            <a:lvl4pPr>
              <a:defRPr sz="3598"/>
            </a:lvl4pPr>
            <a:lvl5pPr>
              <a:defRPr sz="3598"/>
            </a:lvl5pPr>
          </a:lstStyle>
          <a:p>
            <a:pPr lvl="0"/>
            <a:r>
              <a:rPr lang="en-US" smtClean="0"/>
              <a:t>Click to edit Master text styles</a:t>
            </a:r>
          </a:p>
        </p:txBody>
      </p:sp>
    </p:spTree>
    <p:extLst>
      <p:ext uri="{BB962C8B-B14F-4D97-AF65-F5344CB8AC3E}">
        <p14:creationId xmlns:p14="http://schemas.microsoft.com/office/powerpoint/2010/main" val="31733512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BCBD0B52-437A-4313-A77B-AA9E4EE95D77}" type="datetimeFigureOut">
              <a:rPr lang="en-US" smtClean="0">
                <a:solidFill>
                  <a:srgbClr val="505050"/>
                </a:solidFill>
              </a:rPr>
              <a:pPr defTabSz="932563"/>
              <a:t>4/4/2016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66661843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76635874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6475" cy="742187"/>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98">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026628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9"/>
            <a:ext cx="11889564" cy="752093"/>
          </a:xfrm>
        </p:spPr>
        <p:txBody>
          <a:bodyPr/>
          <a:lstStyle>
            <a:lvl1pPr>
              <a:defRPr sz="3598"/>
            </a:lvl1pPr>
          </a:lstStyle>
          <a:p>
            <a:r>
              <a:rPr lang="en-US" smtClean="0"/>
              <a:t>Click to edit Master title style</a:t>
            </a:r>
            <a:endParaRPr lang="en-US" dirty="0"/>
          </a:p>
        </p:txBody>
      </p:sp>
      <p:sp>
        <p:nvSpPr>
          <p:cNvPr id="4" name="Content Placeholder 3"/>
          <p:cNvSpPr>
            <a:spLocks noGrp="1"/>
          </p:cNvSpPr>
          <p:nvPr>
            <p:ph sz="quarter" idx="10"/>
          </p:nvPr>
        </p:nvSpPr>
        <p:spPr>
          <a:xfrm>
            <a:off x="274640"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28042838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4089045695"/>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244242368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6521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0" y="296865"/>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0"/>
            <a:ext cx="11889564" cy="2746375"/>
          </a:xfrm>
        </p:spPr>
        <p:txBody>
          <a:bodyPr/>
          <a:lstStyle>
            <a:lvl1pPr>
              <a:defRPr sz="8798">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26850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0"/>
            <a:ext cx="11889564" cy="2746375"/>
          </a:xfrm>
        </p:spPr>
        <p:txBody>
          <a:bodyPr/>
          <a:lstStyle>
            <a:lvl1pPr>
              <a:defRPr sz="8798">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81757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8">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762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1"/>
            <a:ext cx="11889564" cy="917575"/>
          </a:xfrm>
        </p:spPr>
        <p:txBody>
          <a:bodyPr/>
          <a:lstStyle>
            <a:lvl1pPr>
              <a:defRPr sz="5998"/>
            </a:lvl1pPr>
          </a:lstStyle>
          <a:p>
            <a:r>
              <a:rPr lang="en-US" dirty="0" smtClean="0"/>
              <a:t>Thank you</a:t>
            </a:r>
            <a:endParaRPr lang="en-US" dirty="0"/>
          </a:p>
        </p:txBody>
      </p:sp>
    </p:spTree>
    <p:extLst>
      <p:ext uri="{BB962C8B-B14F-4D97-AF65-F5344CB8AC3E}">
        <p14:creationId xmlns:p14="http://schemas.microsoft.com/office/powerpoint/2010/main" val="99329378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137692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10" y="6482891"/>
            <a:ext cx="2798207" cy="372394"/>
          </a:xfrm>
          <a:prstGeom prst="rect">
            <a:avLst/>
          </a:prstGeom>
        </p:spPr>
        <p:txBody>
          <a:bodyPr/>
          <a:lstStyle/>
          <a:p>
            <a:pPr defTabSz="932384"/>
            <a:fld id="{7C50AD0B-2388-4445-AFCD-B7D8814FC016}" type="datetimeFigureOut">
              <a:rPr lang="en-US" smtClean="0">
                <a:solidFill>
                  <a:srgbClr val="505050"/>
                </a:solidFill>
              </a:rPr>
              <a:pPr defTabSz="932384"/>
              <a:t>4/4/2016</a:t>
            </a:fld>
            <a:endParaRPr lang="en-US" dirty="0">
              <a:solidFill>
                <a:srgbClr val="505050"/>
              </a:solidFill>
            </a:endParaRPr>
          </a:p>
        </p:txBody>
      </p:sp>
      <p:sp>
        <p:nvSpPr>
          <p:cNvPr id="5" name="Footer Placeholder 4"/>
          <p:cNvSpPr>
            <a:spLocks noGrp="1"/>
          </p:cNvSpPr>
          <p:nvPr>
            <p:ph type="ftr" sz="quarter" idx="11"/>
          </p:nvPr>
        </p:nvSpPr>
        <p:spPr>
          <a:xfrm>
            <a:off x="274638" y="6689365"/>
            <a:ext cx="3937000" cy="137160"/>
          </a:xfrm>
          <a:prstGeom prst="rect">
            <a:avLst/>
          </a:prstGeom>
        </p:spPr>
        <p:txBody>
          <a:bodyPr/>
          <a:lstStyle/>
          <a:p>
            <a:pPr defTabSz="932418"/>
            <a:endParaRPr lang="en-US"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a:xfrm>
            <a:off x="11595101" y="6689365"/>
            <a:ext cx="566737" cy="137160"/>
          </a:xfrm>
          <a:prstGeom prst="rect">
            <a:avLst/>
          </a:prstGeom>
        </p:spPr>
        <p:txBody>
          <a:bodyPr/>
          <a:lstStyle/>
          <a:p>
            <a:pPr defTabSz="932418"/>
            <a:fld id="{D6E1F34B-605D-4369-B0CF-3C823C3B3B66}" type="slidenum">
              <a:rPr lang="en-US" smtClean="0">
                <a:gradFill>
                  <a:gsLst>
                    <a:gs pos="2239">
                      <a:srgbClr val="505050"/>
                    </a:gs>
                    <a:gs pos="11940">
                      <a:srgbClr val="505050"/>
                    </a:gs>
                  </a:gsLst>
                  <a:lin ang="5400000" scaled="0"/>
                </a:gradFill>
              </a:rPr>
              <a:pPr defTabSz="932418"/>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52506415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106" y="6423318"/>
            <a:ext cx="1737341" cy="416792"/>
          </a:xfrm>
          <a:prstGeom prst="rect">
            <a:avLst/>
          </a:prstGeom>
        </p:spPr>
      </p:pic>
      <p:sp>
        <p:nvSpPr>
          <p:cNvPr id="11" name="Slide Number Placeholder 5"/>
          <p:cNvSpPr txBox="1">
            <a:spLocks/>
          </p:cNvSpPr>
          <p:nvPr/>
        </p:nvSpPr>
        <p:spPr>
          <a:xfrm>
            <a:off x="11762710" y="7368879"/>
            <a:ext cx="438755" cy="232711"/>
          </a:xfrm>
          <a:prstGeom prst="rect">
            <a:avLst/>
          </a:prstGeom>
        </p:spPr>
        <p:txBody>
          <a:bodyPr lIns="91393" tIns="45695" rIns="91393" bIns="45695"/>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smtClean="0">
                <a:solidFill>
                  <a:srgbClr val="FFFFFF"/>
                </a:solidFill>
              </a:rPr>
              <a:t>3</a:t>
            </a:r>
            <a:endParaRPr lang="en-US" sz="800" dirty="0">
              <a:solidFill>
                <a:srgbClr val="FFFFFF"/>
              </a:solidFill>
            </a:endParaRPr>
          </a:p>
        </p:txBody>
      </p:sp>
      <p:sp>
        <p:nvSpPr>
          <p:cNvPr id="16" name="Title 1"/>
          <p:cNvSpPr>
            <a:spLocks noGrp="1"/>
          </p:cNvSpPr>
          <p:nvPr>
            <p:ph type="title" hasCustomPrompt="1"/>
          </p:nvPr>
        </p:nvSpPr>
        <p:spPr>
          <a:xfrm>
            <a:off x="272274" y="295274"/>
            <a:ext cx="11889564" cy="825501"/>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72281" y="1028704"/>
            <a:ext cx="11889559" cy="732769"/>
          </a:xfrm>
          <a:noFill/>
        </p:spPr>
        <p:txBody>
          <a:bodyPr lIns="146290" tIns="109717" rIns="146290" bIns="109717">
            <a:noAutofit/>
          </a:bodyPr>
          <a:lstStyle>
            <a:lvl1pPr marL="0" indent="0">
              <a:spcBef>
                <a:spcPts val="0"/>
              </a:spcBef>
              <a:buNone/>
              <a:defRPr sz="2800"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32738759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905" y="0"/>
            <a:ext cx="10910667" cy="1463669"/>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372399147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4" y="274320"/>
            <a:ext cx="9143999" cy="1097302"/>
          </a:xfrm>
        </p:spPr>
        <p:txBody>
          <a:bodyPr lIns="0" tIns="0" rIns="0" bIns="0"/>
          <a:lstStyle>
            <a:lvl1pPr>
              <a:lnSpc>
                <a:spcPts val="6297"/>
              </a:lnSpc>
              <a:defRPr sz="4797"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274638" y="6689365"/>
            <a:ext cx="3937000" cy="137160"/>
          </a:xfrm>
          <a:prstGeom prst="rect">
            <a:avLst/>
          </a:prstGeom>
        </p:spPr>
        <p:txBody>
          <a:bodyPr/>
          <a:lstStyle/>
          <a:p>
            <a:pPr defTabSz="932418"/>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595101" y="6689365"/>
            <a:ext cx="566737" cy="137160"/>
          </a:xfrm>
          <a:prstGeom prst="rect">
            <a:avLst/>
          </a:prstGeom>
        </p:spPr>
        <p:txBody>
          <a:body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8" name="Text Placeholder 7"/>
          <p:cNvSpPr>
            <a:spLocks noGrp="1"/>
          </p:cNvSpPr>
          <p:nvPr>
            <p:ph type="body" sz="quarter" idx="13" hasCustomPrompt="1"/>
          </p:nvPr>
        </p:nvSpPr>
        <p:spPr>
          <a:xfrm>
            <a:off x="365760" y="1554480"/>
            <a:ext cx="9144000" cy="2646878"/>
          </a:xfrm>
        </p:spPr>
        <p:txBody>
          <a:bodyPr lIns="0" tIns="0"/>
          <a:lstStyle>
            <a:lvl1pPr marL="233230" indent="-233230">
              <a:spcBef>
                <a:spcPts val="1197"/>
              </a:spcBef>
              <a:defRPr sz="2600">
                <a:latin typeface="+mn-lt"/>
              </a:defRPr>
            </a:lvl1pPr>
            <a:lvl2pPr marL="690165" indent="-233230">
              <a:spcBef>
                <a:spcPts val="1197"/>
              </a:spcBef>
              <a:buSzPct val="100000"/>
              <a:buFont typeface="Segoe UI" pitchFamily="34" charset="0"/>
              <a:buChar char="‐"/>
              <a:defRPr/>
            </a:lvl2pPr>
            <a:lvl3pPr marL="1147102" indent="-233230">
              <a:spcBef>
                <a:spcPts val="1197"/>
              </a:spcBef>
              <a:buFont typeface="Wingdings" pitchFamily="2" charset="2"/>
              <a:buChar char="§"/>
              <a:defRPr/>
            </a:lvl3pPr>
            <a:lvl4pPr marL="1599279" indent="-342702">
              <a:spcBef>
                <a:spcPts val="1197"/>
              </a:spcBef>
              <a:buFont typeface="+mj-lt"/>
              <a:buAutoNum type="arabicPeriod"/>
              <a:defRPr/>
            </a:lvl4pPr>
            <a:lvl5pPr marL="1945154" indent="-342702">
              <a:spcBef>
                <a:spcPts val="1197"/>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044313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gradFill>
                  <a:gsLst>
                    <a:gs pos="2920">
                      <a:schemeClr val="tx1"/>
                    </a:gs>
                    <a:gs pos="100000">
                      <a:schemeClr val="tx1"/>
                    </a:gs>
                  </a:gsLst>
                  <a:lin ang="5400000" scaled="0"/>
                </a:gradFill>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53645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3931" y="222888"/>
            <a:ext cx="11889564" cy="917575"/>
          </a:xfrm>
        </p:spPr>
        <p:txBody>
          <a:bodyPr/>
          <a:lstStyle>
            <a:lvl1pPr>
              <a:defRPr sz="5604">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884623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4638" y="6689365"/>
            <a:ext cx="3937000" cy="137160"/>
          </a:xfrm>
          <a:prstGeom prst="rect">
            <a:avLst/>
          </a:prstGeom>
        </p:spPr>
        <p:txBody>
          <a:bodyPr/>
          <a:lstStyle>
            <a:lvl1pPr>
              <a:defRPr>
                <a:solidFill>
                  <a:schemeClr val="tx2"/>
                </a:solidFill>
              </a:defRPr>
            </a:lvl1pPr>
          </a:lstStyle>
          <a:p>
            <a:pPr defTabSz="932418"/>
            <a:r>
              <a:rPr lang="en-US" smtClean="0">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595101" y="6689365"/>
            <a:ext cx="566737" cy="137160"/>
          </a:xfrm>
          <a:prstGeom prst="rect">
            <a:avLst/>
          </a:prstGeom>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7"/>
              </a:spcBef>
              <a:spcAft>
                <a:spcPts val="2400"/>
              </a:spcAft>
              <a:buFontTx/>
              <a:buNone/>
              <a:defRPr lang="en-US" sz="5100" b="0" i="0" kern="1200" spc="0" baseline="0" dirty="0" smtClean="0">
                <a:solidFill>
                  <a:schemeClr val="tx2"/>
                </a:solidFill>
                <a:latin typeface="+mj-lt"/>
                <a:ea typeface="+mn-ea"/>
                <a:cs typeface="+mn-cs"/>
              </a:defRPr>
            </a:lvl1pPr>
          </a:lstStyle>
          <a:p>
            <a:pPr marL="0" marR="0" lvl="0" indent="0" algn="l" defTabSz="932205" rtl="0" eaLnBrk="1" fontAlgn="auto" latinLnBrk="0" hangingPunct="1">
              <a:lnSpc>
                <a:spcPct val="90000"/>
              </a:lnSpc>
              <a:spcBef>
                <a:spcPts val="1197"/>
              </a:spcBef>
              <a:spcAft>
                <a:spcPts val="2400"/>
              </a:spcAft>
              <a:buClrTx/>
              <a:buSzPct val="90000"/>
              <a:buFontTx/>
              <a:buNone/>
              <a:tabLst/>
            </a:pPr>
            <a:r>
              <a:rPr lang="en-US" dirty="0" smtClean="0"/>
              <a:t>Click to edit Master text</a:t>
            </a:r>
          </a:p>
        </p:txBody>
      </p:sp>
    </p:spTree>
    <p:extLst>
      <p:ext uri="{BB962C8B-B14F-4D97-AF65-F5344CB8AC3E}">
        <p14:creationId xmlns:p14="http://schemas.microsoft.com/office/powerpoint/2010/main" val="2730841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4" y="3145045"/>
            <a:ext cx="3288505" cy="704445"/>
          </a:xfrm>
          <a:prstGeom prst="rect">
            <a:avLst/>
          </a:prstGeom>
        </p:spPr>
      </p:pic>
    </p:spTree>
    <p:extLst>
      <p:ext uri="{BB962C8B-B14F-4D97-AF65-F5344CB8AC3E}">
        <p14:creationId xmlns:p14="http://schemas.microsoft.com/office/powerpoint/2010/main" val="32699017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7"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4" y="3955786"/>
            <a:ext cx="9143937" cy="1828007"/>
          </a:xfrm>
          <a:noFill/>
        </p:spPr>
        <p:txBody>
          <a:bodyPr lIns="182880" tIns="146304" rIns="182880" bIns="146304">
            <a:noAutofit/>
          </a:bodyPr>
          <a:lstStyle>
            <a:lvl1pPr marL="0" indent="0">
              <a:spcBef>
                <a:spcPts val="0"/>
              </a:spcBef>
              <a:buNone/>
              <a:defRPr sz="3597"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239"/>
            <a:r>
              <a:rPr lang="en-US" smtClean="0">
                <a:gradFill>
                  <a:gsLst>
                    <a:gs pos="2239">
                      <a:srgbClr val="FFFFFF"/>
                    </a:gs>
                    <a:gs pos="11940">
                      <a:srgbClr val="FFFFFF"/>
                    </a:gs>
                  </a:gsLst>
                  <a:lin ang="5400000" scaled="0"/>
                </a:gradFill>
              </a:rPr>
              <a:t>Microsoft Confidential</a:t>
            </a:r>
            <a:endParaRPr lang="en-US"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239"/>
            <a:fld id="{27258FFF-F925-446B-8502-81C933981705}" type="slidenum">
              <a:rPr lang="en-US" smtClean="0">
                <a:gradFill>
                  <a:gsLst>
                    <a:gs pos="2239">
                      <a:srgbClr val="FFFFFF"/>
                    </a:gs>
                    <a:gs pos="11940">
                      <a:srgbClr val="FFFFFF"/>
                    </a:gs>
                  </a:gsLst>
                  <a:lin ang="5400000" scaled="0"/>
                </a:gradFill>
              </a:rPr>
              <a:pPr defTabSz="932239"/>
              <a:t>‹#›</a:t>
            </a:fld>
            <a:endParaRPr lang="en-US"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7" y="479775"/>
            <a:ext cx="1639084" cy="359162"/>
          </a:xfrm>
          <a:prstGeom prst="rect">
            <a:avLst/>
          </a:prstGeom>
        </p:spPr>
      </p:pic>
    </p:spTree>
    <p:extLst>
      <p:ext uri="{BB962C8B-B14F-4D97-AF65-F5344CB8AC3E}">
        <p14:creationId xmlns:p14="http://schemas.microsoft.com/office/powerpoint/2010/main" val="346382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2"/>
            <a:ext cx="12436475" cy="742187"/>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40"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4" y="3954457"/>
            <a:ext cx="5197379" cy="1018969"/>
          </a:xfrm>
          <a:noFill/>
        </p:spPr>
        <p:txBody>
          <a:bodyPr lIns="182880" tIns="146304" rIns="182880" bIns="146304">
            <a:noAutofit/>
          </a:bodyPr>
          <a:lstStyle>
            <a:lvl1pPr marL="0" indent="0">
              <a:spcBef>
                <a:spcPts val="0"/>
              </a:spcBef>
              <a:buNone/>
              <a:defRPr sz="359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7"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800" y="328910"/>
            <a:ext cx="9915740" cy="6380679"/>
          </a:xfrm>
          <a:prstGeom prst="rect">
            <a:avLst/>
          </a:prstGeom>
          <a:noFill/>
          <a:ln>
            <a:noFill/>
          </a:ln>
        </p:spPr>
      </p:pic>
    </p:spTree>
    <p:extLst>
      <p:ext uri="{BB962C8B-B14F-4D97-AF65-F5344CB8AC3E}">
        <p14:creationId xmlns:p14="http://schemas.microsoft.com/office/powerpoint/2010/main" val="1278732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250609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2"/>
            <a:ext cx="12436475" cy="742187"/>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239"/>
            <a:r>
              <a:rPr lang="en-US" smtClean="0">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239"/>
            <a:fld id="{27258FFF-F925-446B-8502-81C933981705}" type="slidenum">
              <a:rPr lang="en-US" smtClean="0">
                <a:gradFill>
                  <a:gsLst>
                    <a:gs pos="2239">
                      <a:srgbClr val="505050"/>
                    </a:gs>
                    <a:gs pos="11940">
                      <a:srgbClr val="505050"/>
                    </a:gs>
                  </a:gsLst>
                  <a:lin ang="5400000" scaled="0"/>
                </a:gradFill>
              </a:rPr>
              <a:pPr defTabSz="932239"/>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4" y="3954457"/>
            <a:ext cx="5197379" cy="1018969"/>
          </a:xfrm>
          <a:noFill/>
        </p:spPr>
        <p:txBody>
          <a:bodyPr lIns="182880" tIns="146304" rIns="182880" bIns="146304">
            <a:noAutofit/>
          </a:bodyPr>
          <a:lstStyle>
            <a:lvl1pPr marL="0" indent="0">
              <a:spcBef>
                <a:spcPts val="0"/>
              </a:spcBef>
              <a:buNone/>
              <a:defRPr sz="3597"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7"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871391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2"/>
            <a:ext cx="12436475" cy="742187"/>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7"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6" y="296863"/>
            <a:ext cx="5486335" cy="1828800"/>
          </a:xfrm>
          <a:noFill/>
        </p:spPr>
        <p:txBody>
          <a:bodyPr lIns="146304" tIns="91440" rIns="146304" bIns="91440" anchor="t" anchorCtr="0"/>
          <a:lstStyle>
            <a:lvl1pPr>
              <a:defRPr sz="5997"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98096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
            <a:ext cx="12436475" cy="742187"/>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74706" y="2125663"/>
            <a:ext cx="5486335" cy="3657600"/>
          </a:xfrm>
          <a:noFill/>
        </p:spPr>
        <p:txBody>
          <a:bodyPr lIns="146304" tIns="91440" rIns="146304" bIns="91440" anchor="t" anchorCtr="0"/>
          <a:lstStyle>
            <a:lvl1pPr>
              <a:defRPr sz="5997"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510185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2"/>
            <a:ext cx="12436475" cy="742187"/>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702" indent="0">
              <a:buNone/>
              <a:defRPr sz="3197"/>
            </a:lvl2pPr>
            <a:lvl3pPr marL="571172" indent="0">
              <a:buNone/>
              <a:defRPr sz="3197"/>
            </a:lvl3pPr>
            <a:lvl4pPr marL="799638" indent="0">
              <a:buNone/>
              <a:defRPr sz="3197"/>
            </a:lvl4pPr>
            <a:lvl5pPr marL="1028107" indent="0">
              <a:buNone/>
              <a:defRPr sz="3197"/>
            </a:lvl5pPr>
          </a:lstStyle>
          <a:p>
            <a:pPr lvl="0"/>
            <a:r>
              <a:rPr lang="en-US" smtClean="0"/>
              <a:t> </a:t>
            </a:r>
            <a:endParaRPr lang="en-US"/>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02" indent="0">
              <a:buNone/>
              <a:defRPr sz="3197"/>
            </a:lvl2pPr>
            <a:lvl3pPr marL="571172" indent="0">
              <a:buNone/>
              <a:defRPr sz="3197"/>
            </a:lvl3pPr>
            <a:lvl4pPr marL="799638" indent="0">
              <a:buNone/>
              <a:defRPr sz="3197"/>
            </a:lvl4pPr>
            <a:lvl5pPr marL="1028107" indent="0">
              <a:buNone/>
              <a:defRPr sz="3197"/>
            </a:lvl5pPr>
          </a:lstStyle>
          <a:p>
            <a:pPr lvl="0"/>
            <a:r>
              <a:rPr lang="en-US" smtClean="0"/>
              <a:t> </a:t>
            </a:r>
            <a:endParaRPr lang="en-US"/>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02" indent="0">
              <a:buNone/>
              <a:defRPr sz="3197"/>
            </a:lvl2pPr>
            <a:lvl3pPr marL="571172" indent="0">
              <a:buNone/>
              <a:defRPr sz="3197"/>
            </a:lvl3pPr>
            <a:lvl4pPr marL="799638" indent="0">
              <a:buNone/>
              <a:defRPr sz="3197"/>
            </a:lvl4pPr>
            <a:lvl5pPr marL="1028107" indent="0">
              <a:buNone/>
              <a:defRPr sz="3197"/>
            </a:lvl5pPr>
          </a:lstStyle>
          <a:p>
            <a:pPr lvl="0"/>
            <a:r>
              <a:rPr lang="en-US" smtClean="0"/>
              <a:t> </a:t>
            </a:r>
            <a:endParaRPr lang="en-US"/>
          </a:p>
        </p:txBody>
      </p:sp>
      <p:sp>
        <p:nvSpPr>
          <p:cNvPr id="17" name="Title 16"/>
          <p:cNvSpPr>
            <a:spLocks noGrp="1"/>
          </p:cNvSpPr>
          <p:nvPr>
            <p:ph type="title"/>
          </p:nvPr>
        </p:nvSpPr>
        <p:spPr>
          <a:xfrm>
            <a:off x="4394200" y="3628287"/>
            <a:ext cx="2278960" cy="2272453"/>
          </a:xfrm>
          <a:solidFill>
            <a:srgbClr val="68217A"/>
          </a:solidFill>
        </p:spPr>
        <p:txBody>
          <a:bodyPr lIns="182880" tIns="146304" rIns="182880" bIns="146304"/>
          <a:lstStyle>
            <a:lvl1pPr>
              <a:defRPr sz="3197">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4373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7">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5"/>
            <a:ext cx="5486400" cy="409841"/>
          </a:xfrm>
        </p:spPr>
        <p:txBody>
          <a:bodyPr/>
          <a:lstStyle>
            <a:lvl1pPr marL="0" indent="0">
              <a:buNone/>
              <a:defRPr sz="1598">
                <a:gradFill>
                  <a:gsLst>
                    <a:gs pos="1250">
                      <a:schemeClr val="tx1"/>
                    </a:gs>
                    <a:gs pos="100000">
                      <a:schemeClr val="tx1"/>
                    </a:gs>
                  </a:gsLst>
                  <a:lin ang="5400000" scaled="0"/>
                </a:gradFill>
                <a:latin typeface="+mn-lt"/>
              </a:defRPr>
            </a:lvl1pPr>
            <a:lvl2pPr>
              <a:defRPr sz="1598"/>
            </a:lvl2pPr>
            <a:lvl3pPr>
              <a:defRPr sz="1598"/>
            </a:lvl3pPr>
            <a:lvl4pPr>
              <a:defRPr sz="1598"/>
            </a:lvl4pPr>
            <a:lvl5pPr marL="1028107" indent="0">
              <a:buNone/>
              <a:defRPr sz="1598"/>
            </a:lvl5pPr>
          </a:lstStyle>
          <a:p>
            <a:pPr lvl="0"/>
            <a:r>
              <a:rPr lang="en-US" smtClean="0"/>
              <a:t>Click to edit Master text styles</a:t>
            </a:r>
          </a:p>
        </p:txBody>
      </p:sp>
    </p:spTree>
    <p:extLst>
      <p:ext uri="{BB962C8B-B14F-4D97-AF65-F5344CB8AC3E}">
        <p14:creationId xmlns:p14="http://schemas.microsoft.com/office/powerpoint/2010/main" val="173913191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7">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6"/>
            <a:ext cx="5486400" cy="406265"/>
          </a:xfrm>
        </p:spPr>
        <p:txBody>
          <a:bodyPr/>
          <a:lstStyle>
            <a:lvl1pPr marL="0" indent="0">
              <a:buNone/>
              <a:defRPr sz="1598">
                <a:gradFill>
                  <a:gsLst>
                    <a:gs pos="92035">
                      <a:schemeClr val="tx1"/>
                    </a:gs>
                    <a:gs pos="84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934935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7">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5"/>
            <a:ext cx="5486400" cy="409841"/>
          </a:xfrm>
        </p:spPr>
        <p:txBody>
          <a:bodyPr/>
          <a:lstStyle>
            <a:lvl1pPr marL="0" indent="0">
              <a:buNone/>
              <a:defRPr sz="1598">
                <a:gradFill>
                  <a:gsLst>
                    <a:gs pos="94690">
                      <a:schemeClr val="tx1"/>
                    </a:gs>
                    <a:gs pos="86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215798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797">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1" y="2597165"/>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069471561"/>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797">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1"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66960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797">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1"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7074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009437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7">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5"/>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71089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 y="2"/>
            <a:ext cx="6002338" cy="742187"/>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761038" y="1211266"/>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55808397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66946974"/>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7"/>
            </a:lvl1pPr>
            <a:lvl2pPr>
              <a:defRPr sz="3597"/>
            </a:lvl2pPr>
            <a:lvl3pPr>
              <a:defRPr sz="3597"/>
            </a:lvl3pPr>
            <a:lvl4pPr>
              <a:defRPr sz="3597"/>
            </a:lvl4pPr>
            <a:lvl5pPr>
              <a:defRPr sz="3597"/>
            </a:lvl5pPr>
          </a:lstStyle>
          <a:p>
            <a:pPr lvl="0"/>
            <a:r>
              <a:rPr lang="en-US" smtClean="0"/>
              <a:t>Click to edit Master text styles</a:t>
            </a:r>
          </a:p>
        </p:txBody>
      </p:sp>
    </p:spTree>
    <p:extLst>
      <p:ext uri="{BB962C8B-B14F-4D97-AF65-F5344CB8AC3E}">
        <p14:creationId xmlns:p14="http://schemas.microsoft.com/office/powerpoint/2010/main" val="152477168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7"/>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5"/>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78503892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2"/>
            <a:ext cx="12436475" cy="742187"/>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97">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618121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0"/>
            <a:ext cx="11889564" cy="752093"/>
          </a:xfrm>
        </p:spPr>
        <p:txBody>
          <a:bodyPr/>
          <a:lstStyle>
            <a:lvl1pPr>
              <a:defRPr sz="3597"/>
            </a:lvl1pPr>
          </a:lstStyle>
          <a:p>
            <a:r>
              <a:rPr lang="en-US" smtClean="0"/>
              <a:t>Click to edit Master title style</a:t>
            </a:r>
            <a:endParaRPr lang="en-US" dirty="0"/>
          </a:p>
        </p:txBody>
      </p:sp>
      <p:sp>
        <p:nvSpPr>
          <p:cNvPr id="4" name="Content Placeholder 3"/>
          <p:cNvSpPr>
            <a:spLocks noGrp="1"/>
          </p:cNvSpPr>
          <p:nvPr>
            <p:ph sz="quarter" idx="10"/>
          </p:nvPr>
        </p:nvSpPr>
        <p:spPr>
          <a:xfrm>
            <a:off x="274641"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94806155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7"/>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57120884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3762717557"/>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4238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896949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1" y="296866"/>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1"/>
            <a:ext cx="11889564" cy="2746375"/>
          </a:xfrm>
        </p:spPr>
        <p:txBody>
          <a:bodyPr/>
          <a:lstStyle>
            <a:lvl1pPr>
              <a:defRPr sz="8797">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95515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1"/>
            <a:ext cx="11889564" cy="2746375"/>
          </a:xfrm>
        </p:spPr>
        <p:txBody>
          <a:bodyPr/>
          <a:lstStyle>
            <a:lvl1pPr>
              <a:defRPr sz="8797">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45773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7">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27362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2"/>
            <a:ext cx="11889564" cy="917575"/>
          </a:xfrm>
        </p:spPr>
        <p:txBody>
          <a:bodyPr/>
          <a:lstStyle>
            <a:lvl1pPr>
              <a:defRPr sz="5997"/>
            </a:lvl1pPr>
          </a:lstStyle>
          <a:p>
            <a:r>
              <a:rPr lang="en-US" dirty="0" smtClean="0"/>
              <a:t>Thank you</a:t>
            </a:r>
            <a:endParaRPr lang="en-US" dirty="0"/>
          </a:p>
        </p:txBody>
      </p:sp>
    </p:spTree>
    <p:extLst>
      <p:ext uri="{BB962C8B-B14F-4D97-AF65-F5344CB8AC3E}">
        <p14:creationId xmlns:p14="http://schemas.microsoft.com/office/powerpoint/2010/main" val="200173952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11" y="6482892"/>
            <a:ext cx="2798207" cy="372394"/>
          </a:xfrm>
          <a:prstGeom prst="rect">
            <a:avLst/>
          </a:prstGeom>
        </p:spPr>
        <p:txBody>
          <a:bodyPr/>
          <a:lstStyle/>
          <a:p>
            <a:pPr defTabSz="932205"/>
            <a:fld id="{7C50AD0B-2388-4445-AFCD-B7D8814FC016}" type="datetimeFigureOut">
              <a:rPr lang="en-US" smtClean="0">
                <a:solidFill>
                  <a:srgbClr val="505050"/>
                </a:solidFill>
              </a:rPr>
              <a:pPr defTabSz="932205"/>
              <a:t>4/4/2016</a:t>
            </a:fld>
            <a:endParaRPr lang="en-US" dirty="0">
              <a:solidFill>
                <a:srgbClr val="505050"/>
              </a:solidFill>
            </a:endParaRPr>
          </a:p>
        </p:txBody>
      </p:sp>
      <p:sp>
        <p:nvSpPr>
          <p:cNvPr id="5" name="Footer Placeholder 4"/>
          <p:cNvSpPr>
            <a:spLocks noGrp="1"/>
          </p:cNvSpPr>
          <p:nvPr>
            <p:ph type="ftr" sz="quarter" idx="11"/>
          </p:nvPr>
        </p:nvSpPr>
        <p:spPr>
          <a:xfrm>
            <a:off x="274638" y="6689365"/>
            <a:ext cx="3937000" cy="137160"/>
          </a:xfrm>
          <a:prstGeom prst="rect">
            <a:avLst/>
          </a:prstGeom>
        </p:spPr>
        <p:txBody>
          <a:bodyPr/>
          <a:lstStyle/>
          <a:p>
            <a:pPr defTabSz="932239"/>
            <a:endParaRPr lang="en-US"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a:xfrm>
            <a:off x="11595101" y="6689365"/>
            <a:ext cx="566737" cy="137160"/>
          </a:xfrm>
          <a:prstGeom prst="rect">
            <a:avLst/>
          </a:prstGeom>
        </p:spPr>
        <p:txBody>
          <a:bodyPr/>
          <a:lstStyle/>
          <a:p>
            <a:pPr defTabSz="932239"/>
            <a:fld id="{D6E1F34B-605D-4369-B0CF-3C823C3B3B66}" type="slidenum">
              <a:rPr lang="en-US" smtClean="0">
                <a:gradFill>
                  <a:gsLst>
                    <a:gs pos="2239">
                      <a:srgbClr val="505050"/>
                    </a:gs>
                    <a:gs pos="11940">
                      <a:srgbClr val="505050"/>
                    </a:gs>
                  </a:gsLst>
                  <a:lin ang="5400000" scaled="0"/>
                </a:gradFill>
              </a:rPr>
              <a:pPr defTabSz="932239"/>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37705272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107" y="6423318"/>
            <a:ext cx="1737341" cy="416792"/>
          </a:xfrm>
          <a:prstGeom prst="rect">
            <a:avLst/>
          </a:prstGeom>
        </p:spPr>
      </p:pic>
      <p:sp>
        <p:nvSpPr>
          <p:cNvPr id="11" name="Slide Number Placeholder 5"/>
          <p:cNvSpPr txBox="1">
            <a:spLocks/>
          </p:cNvSpPr>
          <p:nvPr/>
        </p:nvSpPr>
        <p:spPr>
          <a:xfrm>
            <a:off x="11762710" y="7368880"/>
            <a:ext cx="438755" cy="232711"/>
          </a:xfrm>
          <a:prstGeom prst="rect">
            <a:avLst/>
          </a:prstGeom>
        </p:spPr>
        <p:txBody>
          <a:bodyPr lIns="91380" tIns="45689" rIns="91380" bIns="4568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smtClean="0">
                <a:solidFill>
                  <a:srgbClr val="FFFFFF"/>
                </a:solidFill>
              </a:rPr>
              <a:t>3</a:t>
            </a:r>
            <a:endParaRPr lang="en-US" sz="800" dirty="0">
              <a:solidFill>
                <a:srgbClr val="FFFFFF"/>
              </a:solidFill>
            </a:endParaRPr>
          </a:p>
        </p:txBody>
      </p:sp>
      <p:sp>
        <p:nvSpPr>
          <p:cNvPr id="16" name="Title 1"/>
          <p:cNvSpPr>
            <a:spLocks noGrp="1"/>
          </p:cNvSpPr>
          <p:nvPr>
            <p:ph type="title" hasCustomPrompt="1"/>
          </p:nvPr>
        </p:nvSpPr>
        <p:spPr>
          <a:xfrm>
            <a:off x="272274" y="295274"/>
            <a:ext cx="11889564" cy="825501"/>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72282" y="1028704"/>
            <a:ext cx="11889559" cy="732769"/>
          </a:xfrm>
          <a:noFill/>
        </p:spPr>
        <p:txBody>
          <a:bodyPr lIns="146290" tIns="109717" rIns="146290" bIns="109717">
            <a:noAutofit/>
          </a:bodyPr>
          <a:lstStyle>
            <a:lvl1pPr marL="0" indent="0">
              <a:spcBef>
                <a:spcPts val="0"/>
              </a:spcBef>
              <a:buNone/>
              <a:defRPr sz="2800"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20067607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905" y="0"/>
            <a:ext cx="10910667" cy="1463669"/>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7420636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5" y="274320"/>
            <a:ext cx="9143999" cy="1097302"/>
          </a:xfrm>
        </p:spPr>
        <p:txBody>
          <a:bodyPr lIns="0" tIns="0" rIns="0" bIns="0"/>
          <a:lstStyle>
            <a:lvl1pPr>
              <a:lnSpc>
                <a:spcPts val="6296"/>
              </a:lnSpc>
              <a:defRPr sz="4796"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274638" y="6689365"/>
            <a:ext cx="3937000" cy="137160"/>
          </a:xfrm>
          <a:prstGeom prst="rect">
            <a:avLst/>
          </a:prstGeom>
        </p:spPr>
        <p:txBody>
          <a:bodyPr/>
          <a:lstStyle/>
          <a:p>
            <a:pPr defTabSz="932239"/>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595101" y="6689365"/>
            <a:ext cx="566737" cy="137160"/>
          </a:xfrm>
          <a:prstGeom prst="rect">
            <a:avLst/>
          </a:prstGeom>
        </p:spPr>
        <p:txBody>
          <a:bodyPr/>
          <a:lstStyle/>
          <a:p>
            <a:pPr defTabSz="932239"/>
            <a:fld id="{27258FFF-F925-446B-8502-81C933981705}" type="slidenum">
              <a:rPr lang="en-US" smtClean="0">
                <a:solidFill>
                  <a:srgbClr val="505050"/>
                </a:solidFill>
              </a:rPr>
              <a:pPr defTabSz="932239"/>
              <a:t>‹#›</a:t>
            </a:fld>
            <a:endParaRPr lang="en-US" dirty="0">
              <a:solidFill>
                <a:srgbClr val="505050"/>
              </a:solidFill>
            </a:endParaRPr>
          </a:p>
        </p:txBody>
      </p:sp>
      <p:sp>
        <p:nvSpPr>
          <p:cNvPr id="8" name="Text Placeholder 7"/>
          <p:cNvSpPr>
            <a:spLocks noGrp="1"/>
          </p:cNvSpPr>
          <p:nvPr>
            <p:ph type="body" sz="quarter" idx="13" hasCustomPrompt="1"/>
          </p:nvPr>
        </p:nvSpPr>
        <p:spPr>
          <a:xfrm>
            <a:off x="365760" y="1554480"/>
            <a:ext cx="9144000" cy="2646878"/>
          </a:xfrm>
        </p:spPr>
        <p:txBody>
          <a:bodyPr lIns="0" tIns="0"/>
          <a:lstStyle>
            <a:lvl1pPr marL="233185" indent="-233185">
              <a:spcBef>
                <a:spcPts val="1196"/>
              </a:spcBef>
              <a:defRPr sz="2600">
                <a:latin typeface="+mn-lt"/>
              </a:defRPr>
            </a:lvl1pPr>
            <a:lvl2pPr marL="690033" indent="-233185">
              <a:spcBef>
                <a:spcPts val="1196"/>
              </a:spcBef>
              <a:buSzPct val="100000"/>
              <a:buFont typeface="Segoe UI" pitchFamily="34" charset="0"/>
              <a:buChar char="‐"/>
              <a:defRPr/>
            </a:lvl2pPr>
            <a:lvl3pPr marL="1146882" indent="-233185">
              <a:spcBef>
                <a:spcPts val="1196"/>
              </a:spcBef>
              <a:buFont typeface="Wingdings" pitchFamily="2" charset="2"/>
              <a:buChar char="§"/>
              <a:defRPr/>
            </a:lvl3pPr>
            <a:lvl4pPr marL="1598972" indent="-342636">
              <a:spcBef>
                <a:spcPts val="1196"/>
              </a:spcBef>
              <a:buFont typeface="+mj-lt"/>
              <a:buAutoNum type="arabicPeriod"/>
              <a:defRPr/>
            </a:lvl4pPr>
            <a:lvl5pPr marL="1944780" indent="-342636">
              <a:spcBef>
                <a:spcPts val="119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6329227"/>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3"/>
            <a:ext cx="11889564" cy="2059025"/>
          </a:xfrm>
        </p:spPr>
        <p:txBody>
          <a:bodyPr/>
          <a:lstStyle>
            <a:lvl1pPr marL="0" indent="0">
              <a:buNone/>
              <a:defRPr>
                <a:gradFill>
                  <a:gsLst>
                    <a:gs pos="2920">
                      <a:schemeClr val="tx1"/>
                    </a:gs>
                    <a:gs pos="100000">
                      <a:schemeClr val="tx1"/>
                    </a:gs>
                  </a:gsLst>
                  <a:lin ang="5400000" scaled="0"/>
                </a:gradFill>
              </a:defRPr>
            </a:lvl1pPr>
            <a:lvl2pPr marL="28551" indent="0">
              <a:buNone/>
              <a:defRPr sz="2000"/>
            </a:lvl2pPr>
            <a:lvl3pPr marL="223666" indent="0">
              <a:buNone/>
              <a:defRPr sz="2000"/>
            </a:lvl3pPr>
            <a:lvl4pPr marL="475884" indent="0">
              <a:buNone/>
              <a:defRPr sz="1800"/>
            </a:lvl4pPr>
            <a:lvl5pPr marL="739206"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825319"/>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3931" y="222889"/>
            <a:ext cx="11889564" cy="917575"/>
          </a:xfrm>
        </p:spPr>
        <p:txBody>
          <a:bodyPr/>
          <a:lstStyle>
            <a:lvl1pPr>
              <a:defRPr sz="5603">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703433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934777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4638" y="6689365"/>
            <a:ext cx="3937000" cy="137160"/>
          </a:xfrm>
          <a:prstGeom prst="rect">
            <a:avLst/>
          </a:prstGeom>
        </p:spPr>
        <p:txBody>
          <a:bodyPr/>
          <a:lstStyle>
            <a:lvl1pPr>
              <a:defRPr>
                <a:solidFill>
                  <a:schemeClr val="tx2"/>
                </a:solidFill>
              </a:defRPr>
            </a:lvl1pPr>
          </a:lstStyle>
          <a:p>
            <a:pPr defTabSz="932239"/>
            <a:r>
              <a:rPr lang="en-US" smtClean="0">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595101" y="6689365"/>
            <a:ext cx="566737" cy="137160"/>
          </a:xfrm>
          <a:prstGeom prst="rect">
            <a:avLst/>
          </a:prstGeom>
        </p:spPr>
        <p:txBody>
          <a:bodyPr/>
          <a:lstStyle>
            <a:lvl1pPr>
              <a:defRPr>
                <a:solidFill>
                  <a:schemeClr val="tx2"/>
                </a:solidFill>
              </a:defRPr>
            </a:lvl1pPr>
          </a:lstStyle>
          <a:p>
            <a:pPr defTabSz="932239"/>
            <a:fld id="{27258FFF-F925-446B-8502-81C933981705}" type="slidenum">
              <a:rPr lang="en-US" smtClean="0">
                <a:solidFill>
                  <a:srgbClr val="505050"/>
                </a:solidFill>
              </a:rPr>
              <a:pPr defTabSz="932239"/>
              <a:t>‹#›</a:t>
            </a:fld>
            <a:endParaRPr lang="en-US"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6"/>
              </a:spcBef>
              <a:spcAft>
                <a:spcPts val="2400"/>
              </a:spcAft>
              <a:buFontTx/>
              <a:buNone/>
              <a:defRPr lang="en-US" sz="5100" b="0" i="0" kern="1200" spc="0" baseline="0" dirty="0" smtClean="0">
                <a:solidFill>
                  <a:schemeClr val="tx2"/>
                </a:solidFill>
                <a:latin typeface="+mj-lt"/>
                <a:ea typeface="+mn-ea"/>
                <a:cs typeface="+mn-cs"/>
              </a:defRPr>
            </a:lvl1pPr>
          </a:lstStyle>
          <a:p>
            <a:pPr marL="0" marR="0" lvl="0" indent="0" algn="l" defTabSz="932026" rtl="0" eaLnBrk="1" fontAlgn="auto" latinLnBrk="0" hangingPunct="1">
              <a:lnSpc>
                <a:spcPct val="90000"/>
              </a:lnSpc>
              <a:spcBef>
                <a:spcPts val="1196"/>
              </a:spcBef>
              <a:spcAft>
                <a:spcPts val="2400"/>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206432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5" y="3145046"/>
            <a:ext cx="3288505" cy="704445"/>
          </a:xfrm>
          <a:prstGeom prst="rect">
            <a:avLst/>
          </a:prstGeom>
        </p:spPr>
      </p:pic>
    </p:spTree>
    <p:extLst>
      <p:ext uri="{BB962C8B-B14F-4D97-AF65-F5344CB8AC3E}">
        <p14:creationId xmlns:p14="http://schemas.microsoft.com/office/powerpoint/2010/main" val="1531435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 y="2"/>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commercial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sz="1800">
                <a:solidFill>
                  <a:srgbClr val="505050"/>
                </a:solidFill>
              </a:endParaRPr>
            </a:p>
          </p:txBody>
        </p:sp>
      </p:grpSp>
    </p:spTree>
    <p:extLst>
      <p:ext uri="{BB962C8B-B14F-4D97-AF65-F5344CB8AC3E}">
        <p14:creationId xmlns:p14="http://schemas.microsoft.com/office/powerpoint/2010/main" val="7772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consumer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sz="1800">
                <a:solidFill>
                  <a:srgbClr val="505050"/>
                </a:solidFill>
              </a:endParaRPr>
            </a:p>
          </p:txBody>
        </p:sp>
      </p:grpSp>
    </p:spTree>
    <p:extLst>
      <p:ext uri="{BB962C8B-B14F-4D97-AF65-F5344CB8AC3E}">
        <p14:creationId xmlns:p14="http://schemas.microsoft.com/office/powerpoint/2010/main" val="207556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58019">
                      <a:schemeClr val="tx1"/>
                    </a:gs>
                    <a:gs pos="7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smtClean="0"/>
              <a:t>Speaker Name</a:t>
            </a:r>
          </a:p>
        </p:txBody>
      </p:sp>
      <p:grpSp>
        <p:nvGrpSpPr>
          <p:cNvPr id="8" name="Group 7"/>
          <p:cNvGrpSpPr>
            <a:grpSpLocks noChangeAspect="1"/>
          </p:cNvGrpSpPr>
          <p:nvPr userDrawn="1"/>
        </p:nvGrpSpPr>
        <p:grpSpPr bwMode="black">
          <a:xfrm>
            <a:off x="10701516" y="6270942"/>
            <a:ext cx="1277761"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sz="1800">
                <a:solidFill>
                  <a:srgbClr val="505050"/>
                </a:solidFill>
              </a:endParaRPr>
            </a:p>
          </p:txBody>
        </p:sp>
      </p:grpSp>
    </p:spTree>
    <p:extLst>
      <p:ext uri="{BB962C8B-B14F-4D97-AF65-F5344CB8AC3E}">
        <p14:creationId xmlns:p14="http://schemas.microsoft.com/office/powerpoint/2010/main" val="180745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58019">
                      <a:schemeClr val="tx1"/>
                    </a:gs>
                    <a:gs pos="7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smtClean="0"/>
              <a:t>Speaker Name</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84"/>
              <a:endParaRPr lang="en-US" sz="1800">
                <a:solidFill>
                  <a:srgbClr val="FFFFFF"/>
                </a:solidFill>
              </a:endParaRPr>
            </a:p>
          </p:txBody>
        </p:sp>
      </p:grpSp>
    </p:spTree>
    <p:extLst>
      <p:ext uri="{BB962C8B-B14F-4D97-AF65-F5344CB8AC3E}">
        <p14:creationId xmlns:p14="http://schemas.microsoft.com/office/powerpoint/2010/main" val="203362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5249067"/>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9531867"/>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1pPr>
              <a:defRPr sz="3998">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544984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37605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71322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3687672"/>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26855"/>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1800365"/>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105897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77085051"/>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3112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590714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67365893"/>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48776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2601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smtClean="0"/>
              <a:t>Click to edit Master text styles</a:t>
            </a:r>
          </a:p>
        </p:txBody>
      </p:sp>
    </p:spTree>
    <p:extLst>
      <p:ext uri="{BB962C8B-B14F-4D97-AF65-F5344CB8AC3E}">
        <p14:creationId xmlns:p14="http://schemas.microsoft.com/office/powerpoint/2010/main" val="192184052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8264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059310148"/>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978869"/>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3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932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381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7328302"/>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234" y="3145042"/>
            <a:ext cx="3291840" cy="706719"/>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84"/>
              <a:endParaRPr lang="en-US" sz="1800">
                <a:solidFill>
                  <a:srgbClr val="FFFFFF"/>
                </a:solidFill>
              </a:endParaRPr>
            </a:p>
          </p:txBody>
        </p:sp>
      </p:grpSp>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671954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23403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201002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5" y="264964"/>
            <a:ext cx="9143999" cy="1097302"/>
          </a:xfrm>
        </p:spPr>
        <p:txBody>
          <a:bodyPr lIns="146125" tIns="91329" rIns="146125" bIns="91329"/>
          <a:lstStyle>
            <a:lvl1pPr>
              <a:lnSpc>
                <a:spcPts val="6298"/>
              </a:lnSpc>
              <a:defRPr sz="5198" baseline="0">
                <a:solidFill>
                  <a:schemeClr val="tx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87806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67847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672136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0077285"/>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4518959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accent1"/>
              </a:buClr>
              <a:defRPr sz="4000">
                <a:gradFill>
                  <a:gsLst>
                    <a:gs pos="20354">
                      <a:schemeClr val="accent1"/>
                    </a:gs>
                    <a:gs pos="40000">
                      <a:schemeClr val="accent1"/>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7769368"/>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0272831"/>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accent1"/>
                    </a:gs>
                    <a:gs pos="31000">
                      <a:schemeClr val="accent1"/>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accent1"/>
                    </a:gs>
                    <a:gs pos="31000">
                      <a:schemeClr val="accent1"/>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211418"/>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699236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accent1"/>
              </a:buClr>
              <a:buFont typeface="Wingdings" panose="05000000000000000000" pitchFamily="2" charset="2"/>
              <a:buChar char="§"/>
              <a:defRPr sz="3200">
                <a:gradFill>
                  <a:gsLst>
                    <a:gs pos="12389">
                      <a:schemeClr val="accent1"/>
                    </a:gs>
                    <a:gs pos="31000">
                      <a:schemeClr val="accent1"/>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accent1"/>
              </a:buClr>
              <a:buFont typeface="Wingdings" panose="05000000000000000000" pitchFamily="2" charset="2"/>
              <a:buChar char="§"/>
              <a:defRPr sz="3200">
                <a:gradFill>
                  <a:gsLst>
                    <a:gs pos="12389">
                      <a:schemeClr val="accent1"/>
                    </a:gs>
                    <a:gs pos="31000">
                      <a:schemeClr val="accent1"/>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575272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8850248"/>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647429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456426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353158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02679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28356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633631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10491636"/>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9559042"/>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6730682"/>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48075496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981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209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586119330"/>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24083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883207"/>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9724243"/>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364266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57420145"/>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9395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5F7546CA-4095-4D75-94CB-5415E04A4777}" type="datetimeFigureOut">
              <a:rPr lang="en-US" smtClean="0">
                <a:solidFill>
                  <a:srgbClr val="FFFFFF"/>
                </a:solidFill>
              </a:rPr>
              <a:pPr/>
              <a:t>4/4/2016</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58CCFF5-DFE8-453A-B393-9DD336918C15}"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44650164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08" y="6482889"/>
            <a:ext cx="2798207" cy="372394"/>
          </a:xfrm>
          <a:prstGeom prst="rect">
            <a:avLst/>
          </a:prstGeom>
        </p:spPr>
        <p:txBody>
          <a:bodyPr/>
          <a:lstStyle/>
          <a:p>
            <a:pPr defTabSz="932688"/>
            <a:fld id="{FBE6806F-E410-4585-9C9C-4A51C046B25E}" type="datetimeFigureOut">
              <a:rPr lang="en-US" sz="1836" smtClean="0">
                <a:solidFill>
                  <a:prstClr val="black">
                    <a:tint val="75000"/>
                  </a:prstClr>
                </a:solidFill>
              </a:rPr>
              <a:pPr defTabSz="932688"/>
              <a:t>4/4/2016</a:t>
            </a:fld>
            <a:endParaRPr lang="en-US" sz="1836">
              <a:solidFill>
                <a:prstClr val="black">
                  <a:tint val="75000"/>
                </a:prstClr>
              </a:solidFill>
            </a:endParaRPr>
          </a:p>
        </p:txBody>
      </p:sp>
      <p:sp>
        <p:nvSpPr>
          <p:cNvPr id="3" name="Footer Placeholder 2"/>
          <p:cNvSpPr>
            <a:spLocks noGrp="1"/>
          </p:cNvSpPr>
          <p:nvPr>
            <p:ph type="ftr" sz="quarter" idx="11"/>
          </p:nvPr>
        </p:nvSpPr>
        <p:spPr>
          <a:xfrm>
            <a:off x="4119583" y="6482889"/>
            <a:ext cx="4197310" cy="372394"/>
          </a:xfrm>
          <a:prstGeom prst="rect">
            <a:avLst/>
          </a:prstGeom>
        </p:spPr>
        <p:txBody>
          <a:bodyPr/>
          <a:lstStyle/>
          <a:p>
            <a:pPr defTabSz="932688"/>
            <a:endParaRPr lang="en-US" sz="1836">
              <a:solidFill>
                <a:prstClr val="black">
                  <a:tint val="75000"/>
                </a:prstClr>
              </a:solidFill>
            </a:endParaRPr>
          </a:p>
        </p:txBody>
      </p:sp>
      <p:sp>
        <p:nvSpPr>
          <p:cNvPr id="4" name="Slide Number Placeholder 3"/>
          <p:cNvSpPr>
            <a:spLocks noGrp="1"/>
          </p:cNvSpPr>
          <p:nvPr>
            <p:ph type="sldNum" sz="quarter" idx="12"/>
          </p:nvPr>
        </p:nvSpPr>
        <p:spPr>
          <a:xfrm>
            <a:off x="8783260" y="6482889"/>
            <a:ext cx="2798207" cy="372394"/>
          </a:xfrm>
          <a:prstGeom prst="rect">
            <a:avLst/>
          </a:prstGeom>
        </p:spPr>
        <p:txBody>
          <a:bodyPr/>
          <a:lstStyle/>
          <a:p>
            <a:pPr defTabSz="932688"/>
            <a:fld id="{2D0C0316-8B12-4CEA-8745-E11CFB61661D}" type="slidenum">
              <a:rPr lang="en-US" sz="1836" smtClean="0">
                <a:solidFill>
                  <a:prstClr val="black">
                    <a:tint val="75000"/>
                  </a:prstClr>
                </a:solidFill>
              </a:rPr>
              <a:pPr defTabSz="932688"/>
              <a:t>‹#›</a:t>
            </a:fld>
            <a:endParaRPr lang="en-US" sz="1836">
              <a:solidFill>
                <a:prstClr val="black">
                  <a:tint val="75000"/>
                </a:prstClr>
              </a:solidFill>
            </a:endParaRPr>
          </a:p>
        </p:txBody>
      </p:sp>
    </p:spTree>
    <p:extLst>
      <p:ext uri="{BB962C8B-B14F-4D97-AF65-F5344CB8AC3E}">
        <p14:creationId xmlns:p14="http://schemas.microsoft.com/office/powerpoint/2010/main" val="289157155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46652"/>
            <a:ext cx="6402388" cy="892840"/>
          </a:xfrm>
          <a:noFill/>
        </p:spPr>
        <p:txBody>
          <a:bodyPr lIns="146304" tIns="91440" rIns="146304" bIns="91440" anchor="t" anchorCtr="0"/>
          <a:lstStyle>
            <a:lvl1pPr>
              <a:defRPr sz="5400" spc="-100" baseline="0">
                <a:gradFill>
                  <a:gsLst>
                    <a:gs pos="84066">
                      <a:srgbClr val="000000"/>
                    </a:gs>
                    <a:gs pos="57576">
                      <a:srgbClr val="000000"/>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74638" y="3066979"/>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smtClean="0"/>
              <a:t>City | Date</a:t>
            </a:r>
          </a:p>
        </p:txBody>
      </p:sp>
      <p:pic>
        <p:nvPicPr>
          <p:cNvPr id="8" name="Picture 7"/>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411515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smtClean="0"/>
              <a:t>City | Date</a:t>
            </a:r>
          </a:p>
        </p:txBody>
      </p:sp>
      <p:pic>
        <p:nvPicPr>
          <p:cNvPr id="8" name="Picture 7"/>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72249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24665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315401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640176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6647485"/>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0130820"/>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8771967"/>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3098915"/>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7665042"/>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8441851"/>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7857205"/>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84890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130083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1077690"/>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71056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070911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5696937"/>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7090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319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5161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20105477"/>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81587"/>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750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5599508"/>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69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06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84813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a:t>
            </a:r>
            <a:r>
              <a:rPr lang="en-US" sz="700" dirty="0" smtClean="0">
                <a:gradFill>
                  <a:gsLst>
                    <a:gs pos="0">
                      <a:srgbClr val="505050"/>
                    </a:gs>
                    <a:gs pos="100000">
                      <a:srgbClr val="505050"/>
                    </a:gs>
                  </a:gsLst>
                  <a:lin ang="5400000" scaled="0"/>
                </a:gradFill>
                <a:cs typeface="Segoe UI" pitchFamily="34" charset="0"/>
              </a:rPr>
              <a:t>2014 </a:t>
            </a:r>
            <a:r>
              <a:rPr lang="en-US" sz="700"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67774849"/>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4204433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03238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Interior3">
    <p:bg>
      <p:bgPr>
        <a:solidFill>
          <a:schemeClr val="accent2"/>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1261870"/>
            <a:ext cx="6218238"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336" indent="-466208">
              <a:spcBef>
                <a:spcPts val="1360"/>
              </a:spcBef>
              <a:buFont typeface="Arial" panose="020B0604020202020204" pitchFamily="34" charset="0"/>
              <a:buChar char="•"/>
              <a:defRPr sz="3264">
                <a:solidFill>
                  <a:schemeClr val="bg1"/>
                </a:solidFill>
                <a:latin typeface="Segoe UI Light"/>
                <a:cs typeface="Segoe UI Light"/>
              </a:defRPr>
            </a:lvl2pPr>
            <a:lvl3pPr marL="1243222">
              <a:spcBef>
                <a:spcPts val="1360"/>
              </a:spcBef>
              <a:buFont typeface="Arial"/>
              <a:buChar char="•"/>
              <a:defRPr sz="2991">
                <a:solidFill>
                  <a:schemeClr val="bg1"/>
                </a:solidFill>
                <a:latin typeface="Segoe UI Light"/>
                <a:cs typeface="Segoe UI Light"/>
              </a:defRPr>
            </a:lvl3pPr>
            <a:lvl4pPr marL="1740511">
              <a:spcBef>
                <a:spcPts val="1360"/>
              </a:spcBef>
              <a:buFont typeface="Arial"/>
              <a:buChar char="•"/>
              <a:defRPr sz="2719" baseline="0">
                <a:solidFill>
                  <a:schemeClr val="bg1"/>
                </a:solidFill>
                <a:latin typeface="Segoe UI Light"/>
                <a:cs typeface="Segoe UI Light"/>
              </a:defRPr>
            </a:lvl4pPr>
            <a:lvl5pPr marL="1989156" indent="248644">
              <a:spcBef>
                <a:spcPts val="1360"/>
              </a:spcBef>
              <a:buFont typeface="Arial"/>
              <a:buChar char="•"/>
              <a:tabLst>
                <a:tab pos="2177799" algn="l"/>
              </a:tabLst>
              <a:defRPr sz="2448" baseline="0">
                <a:solidFill>
                  <a:schemeClr val="bg1"/>
                </a:solidFill>
                <a:latin typeface="Segoe UI Light"/>
                <a:cs typeface="Segoe UI Light"/>
              </a:defRPr>
            </a:lvl5pPr>
          </a:lstStyle>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24" name="Content Placeholder 2"/>
          <p:cNvSpPr>
            <a:spLocks noGrp="1"/>
          </p:cNvSpPr>
          <p:nvPr>
            <p:ph idx="10" hasCustomPrompt="1"/>
          </p:nvPr>
        </p:nvSpPr>
        <p:spPr>
          <a:xfrm>
            <a:off x="6218237" y="1254394"/>
            <a:ext cx="6218238"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336" indent="-466208">
              <a:spcBef>
                <a:spcPts val="1360"/>
              </a:spcBef>
              <a:buFont typeface="Arial" panose="020B0604020202020204" pitchFamily="34" charset="0"/>
              <a:buChar char="•"/>
              <a:defRPr sz="3264">
                <a:solidFill>
                  <a:schemeClr val="bg1"/>
                </a:solidFill>
                <a:latin typeface="Segoe UI Light"/>
                <a:cs typeface="Segoe UI Light"/>
              </a:defRPr>
            </a:lvl2pPr>
            <a:lvl3pPr marL="1243222">
              <a:spcBef>
                <a:spcPts val="1360"/>
              </a:spcBef>
              <a:buFont typeface="Arial"/>
              <a:buChar char="•"/>
              <a:defRPr sz="2991">
                <a:solidFill>
                  <a:schemeClr val="bg1"/>
                </a:solidFill>
                <a:latin typeface="Segoe UI Light"/>
                <a:cs typeface="Segoe UI Light"/>
              </a:defRPr>
            </a:lvl3pPr>
            <a:lvl4pPr marL="1740511">
              <a:spcBef>
                <a:spcPts val="1360"/>
              </a:spcBef>
              <a:buFont typeface="Arial"/>
              <a:buChar char="•"/>
              <a:defRPr sz="2719" baseline="0">
                <a:solidFill>
                  <a:schemeClr val="bg1"/>
                </a:solidFill>
                <a:latin typeface="Segoe UI Light"/>
                <a:cs typeface="Segoe UI Light"/>
              </a:defRPr>
            </a:lvl4pPr>
            <a:lvl5pPr marL="1989156" indent="248644">
              <a:spcBef>
                <a:spcPts val="1360"/>
              </a:spcBef>
              <a:buFont typeface="Arial"/>
              <a:buChar char="•"/>
              <a:tabLst>
                <a:tab pos="2177799" algn="l"/>
              </a:tabLst>
              <a:defRPr sz="2448" baseline="0">
                <a:solidFill>
                  <a:schemeClr val="bg1"/>
                </a:solidFill>
                <a:latin typeface="Segoe UI Light"/>
                <a:cs typeface="Segoe UI Light"/>
              </a:defRPr>
            </a:lvl5pPr>
          </a:lstStyle>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9" name="TextBox 8"/>
          <p:cNvSpPr txBox="1"/>
          <p:nvPr userDrawn="1"/>
        </p:nvSpPr>
        <p:spPr>
          <a:xfrm>
            <a:off x="270085" y="6590009"/>
            <a:ext cx="1718653" cy="170751"/>
          </a:xfrm>
          <a:prstGeom prst="rect">
            <a:avLst/>
          </a:prstGeom>
          <a:noFill/>
        </p:spPr>
        <p:txBody>
          <a:bodyPr wrap="square" lIns="0" tIns="0" rIns="0" bIns="0" rtlCol="0" anchor="t">
            <a:spAutoFit/>
          </a:bodyPr>
          <a:lstStyle/>
          <a:p>
            <a:pPr marL="0" marR="0" lvl="0" indent="0" algn="l" defTabSz="621627"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smtClean="0">
                <a:ln>
                  <a:noFill/>
                </a:ln>
                <a:solidFill>
                  <a:srgbClr val="FFFFFF"/>
                </a:solidFill>
                <a:effectLst/>
                <a:uLnTx/>
                <a:uFillTx/>
                <a:latin typeface="Segoe UI"/>
                <a:ea typeface="+mn-ea"/>
                <a:cs typeface="Segoe UI"/>
              </a:rPr>
              <a:t>Microsoft Confidential</a:t>
            </a:r>
            <a:endParaRPr kumimoji="0" lang="en-US" sz="1088"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10" name="Title 1"/>
          <p:cNvSpPr>
            <a:spLocks noGrp="1" noChangeAspect="1"/>
          </p:cNvSpPr>
          <p:nvPr>
            <p:ph type="title"/>
          </p:nvPr>
        </p:nvSpPr>
        <p:spPr>
          <a:xfrm>
            <a:off x="141811" y="-2"/>
            <a:ext cx="12294667" cy="1236019"/>
          </a:xfrm>
          <a:prstGeom prst="rect">
            <a:avLst/>
          </a:prstGeom>
        </p:spPr>
        <p:txBody>
          <a:bodyPr lIns="91440" tIns="91440" bIns="91440" anchor="ctr"/>
          <a:lstStyle>
            <a:lvl1pPr algn="l">
              <a:defRPr sz="5439">
                <a:solidFill>
                  <a:srgbClr val="FFFFFF"/>
                </a:solidFill>
                <a:latin typeface="Segoe UI Light"/>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9939801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589"/>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
        <p:nvSpPr>
          <p:cNvPr id="9" name="Rectangle 8"/>
          <p:cNvSpPr/>
          <p:nvPr userDrawn="1"/>
        </p:nvSpPr>
        <p:spPr>
          <a:xfrm>
            <a:off x="206862" y="3032253"/>
            <a:ext cx="4420128" cy="800454"/>
          </a:xfrm>
          <a:prstGeom prst="rect">
            <a:avLst/>
          </a:prstGeom>
        </p:spPr>
        <p:txBody>
          <a:bodyPr wrap="none" anchor="ctr">
            <a:spAutoFit/>
          </a:bodyPr>
          <a:lstStyle/>
          <a:p>
            <a:pPr algn="r" defTabSz="1165386">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7"/>
            <a:ext cx="2229032" cy="729826"/>
          </a:xfrm>
          <a:prstGeom prst="rect">
            <a:avLst/>
          </a:prstGeom>
        </p:spPr>
        <p:txBody>
          <a:bodyPr wrap="none" anchor="ctr">
            <a:spAutoFit/>
          </a:bodyPr>
          <a:lstStyle/>
          <a:p>
            <a:pPr algn="r" defTabSz="1165386">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02510" y="4088042"/>
            <a:ext cx="2494315" cy="384949"/>
          </a:xfrm>
          <a:prstGeom prst="rect">
            <a:avLst/>
          </a:prstGeom>
        </p:spPr>
      </p:pic>
    </p:spTree>
    <p:extLst>
      <p:ext uri="{BB962C8B-B14F-4D97-AF65-F5344CB8AC3E}">
        <p14:creationId xmlns:p14="http://schemas.microsoft.com/office/powerpoint/2010/main" val="79147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7"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4" y="3955785"/>
            <a:ext cx="7315137" cy="1828007"/>
          </a:xfrm>
          <a:noFill/>
        </p:spPr>
        <p:txBody>
          <a:bodyPr lIns="146304" tIns="109728" rIns="146304" bIns="109728">
            <a:noAutofit/>
          </a:bodyPr>
          <a:lstStyle>
            <a:lvl1pPr marL="0" indent="0">
              <a:spcBef>
                <a:spcPts val="0"/>
              </a:spcBef>
              <a:buNone/>
              <a:defRPr sz="3198"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20644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64156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156837265"/>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2000">
                <a:gradFill>
                  <a:gsLst>
                    <a:gs pos="1250">
                      <a:schemeClr val="bg2"/>
                    </a:gs>
                    <a:gs pos="100000">
                      <a:schemeClr val="bg2"/>
                    </a:gs>
                  </a:gsLst>
                  <a:lin ang="5400000" scaled="0"/>
                </a:gradFill>
              </a:defRPr>
            </a:lvl2pPr>
            <a:lvl3pPr marL="228494" indent="0">
              <a:buNone/>
              <a:defRPr>
                <a:gradFill>
                  <a:gsLst>
                    <a:gs pos="1250">
                      <a:schemeClr val="bg2"/>
                    </a:gs>
                    <a:gs pos="100000">
                      <a:schemeClr val="bg2"/>
                    </a:gs>
                  </a:gsLst>
                  <a:lin ang="5400000" scaled="0"/>
                </a:gradFill>
              </a:defRPr>
            </a:lvl3pPr>
            <a:lvl4pPr marL="456988" indent="0">
              <a:buNone/>
              <a:defRPr>
                <a:gradFill>
                  <a:gsLst>
                    <a:gs pos="1250">
                      <a:schemeClr val="bg2"/>
                    </a:gs>
                    <a:gs pos="100000">
                      <a:schemeClr val="bg2"/>
                    </a:gs>
                  </a:gsLst>
                  <a:lin ang="5400000" scaled="0"/>
                </a:gradFill>
              </a:defRPr>
            </a:lvl4pPr>
            <a:lvl5pPr marL="685481" indent="0">
              <a:buNone/>
              <a:defRPr>
                <a:gradFill>
                  <a:gsLst>
                    <a:gs pos="1250">
                      <a:schemeClr val="bg2"/>
                    </a:gs>
                    <a:gs pos="100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0278315"/>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859376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buClr>
                <a:schemeClr val="tx2"/>
              </a:buClr>
              <a:defRPr sz="3998">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8975476"/>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defRPr sz="399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66134826"/>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0548501"/>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6123826"/>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794559"/>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452162"/>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02071304"/>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68668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48660677"/>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36778"/>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9364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25665"/>
            <a:ext cx="10056812" cy="1181862"/>
          </a:xfrm>
          <a:noFill/>
        </p:spPr>
        <p:txBody>
          <a:bodyPr tIns="91440" bIns="91440" anchor="t" anchorCtr="0">
            <a:spAutoFit/>
          </a:bodyPr>
          <a:lstStyle>
            <a:lvl1pPr>
              <a:defRPr lang="en-US" sz="7195"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516036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06863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9192423"/>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5838066"/>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75355955"/>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8571051"/>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279632196"/>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8490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4058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682453641"/>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611891"/>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90631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172500"/>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040"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60"/>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0045746"/>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 y="2"/>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4" y="6294478"/>
            <a:ext cx="45719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algn="r" defTabSz="931857"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2" y="5580861"/>
            <a:ext cx="3291840" cy="701671"/>
          </a:xfrm>
          <a:prstGeom prst="rect">
            <a:avLst/>
          </a:prstGeom>
        </p:spPr>
      </p:pic>
    </p:spTree>
    <p:extLst>
      <p:ext uri="{BB962C8B-B14F-4D97-AF65-F5344CB8AC3E}">
        <p14:creationId xmlns:p14="http://schemas.microsoft.com/office/powerpoint/2010/main" val="1515267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378" indent="-29037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5" indent="-28085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4" indent="-2903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8"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1"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1802027"/>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1606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2050"/>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2" y="2125683"/>
            <a:ext cx="6400736" cy="1828800"/>
          </a:xfrm>
          <a:noFill/>
        </p:spPr>
        <p:txBody>
          <a:bodyPr lIns="146304" tIns="91440" rIns="146304" bIns="91440" anchor="t" anchorCtr="0"/>
          <a:lstStyle>
            <a:lvl1pPr>
              <a:defRPr sz="5400" spc="-100" baseline="0">
                <a:gradFill>
                  <a:gsLst>
                    <a:gs pos="2000">
                      <a:schemeClr val="tx1"/>
                    </a:gs>
                    <a:gs pos="98000">
                      <a:schemeClr val="tx1"/>
                    </a:gs>
                  </a:gsLst>
                  <a:lin ang="5400000" scaled="1"/>
                </a:gradFill>
              </a:defRPr>
            </a:lvl1pPr>
          </a:lstStyle>
          <a:p>
            <a:r>
              <a:rPr lang="en-US" dirty="0" smtClean="0"/>
              <a:t>Presentation title</a:t>
            </a:r>
            <a:endParaRPr lang="en-US" dirty="0"/>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smtClean="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1" name="Group 230"/>
          <p:cNvGrpSpPr/>
          <p:nvPr userDrawn="1"/>
        </p:nvGrpSpPr>
        <p:grpSpPr bwMode="auto">
          <a:xfrm>
            <a:off x="6362728"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2200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062124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5411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986603065"/>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27079234"/>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157346"/>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759024"/>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0947139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6725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998111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71792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1429070"/>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9175315"/>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35433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3671971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2512387"/>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51838" t="7720" b="10814"/>
          <a:stretch/>
        </p:blipFill>
        <p:spPr bwMode="ltGray">
          <a:xfrm>
            <a:off x="6219825" y="-7938"/>
            <a:ext cx="6216649" cy="7010401"/>
          </a:xfrm>
          <a:prstGeom prst="rect">
            <a:avLst/>
          </a:prstGeom>
        </p:spPr>
      </p:pic>
    </p:spTree>
    <p:extLst>
      <p:ext uri="{BB962C8B-B14F-4D97-AF65-F5344CB8AC3E}">
        <p14:creationId xmlns:p14="http://schemas.microsoft.com/office/powerpoint/2010/main" val="726225928"/>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9788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71113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817745"/>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587723"/>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134453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695859631"/>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94941259"/>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121542326"/>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smtClean="0"/>
              <a:t>Title of the talk goes here</a:t>
            </a:r>
            <a:endParaRPr lang="en-US" dirty="0"/>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Presenter Name</a:t>
            </a:r>
          </a:p>
          <a:p>
            <a:r>
              <a:rPr lang="en-US" dirty="0" smtClean="0"/>
              <a:t>Presenter Title</a:t>
            </a:r>
          </a:p>
          <a:p>
            <a:r>
              <a:rPr lang="en-US" dirty="0" smtClean="0"/>
              <a:t>04/02/2014</a:t>
            </a:r>
            <a:endParaRPr lang="en-US" dirty="0"/>
          </a:p>
        </p:txBody>
      </p:sp>
    </p:spTree>
    <p:extLst>
      <p:ext uri="{BB962C8B-B14F-4D97-AF65-F5344CB8AC3E}">
        <p14:creationId xmlns:p14="http://schemas.microsoft.com/office/powerpoint/2010/main" val="33046786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627270352"/>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0688991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666384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325699685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2790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2566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24922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62895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smtClean="0"/>
              <a:t>Thank you</a:t>
            </a:r>
            <a:endParaRPr lang="en-US" dirty="0"/>
          </a:p>
        </p:txBody>
      </p:sp>
    </p:spTree>
    <p:extLst>
      <p:ext uri="{BB962C8B-B14F-4D97-AF65-F5344CB8AC3E}">
        <p14:creationId xmlns:p14="http://schemas.microsoft.com/office/powerpoint/2010/main" val="855661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smtClean="0"/>
              <a:t>Click to edit Master title style</a:t>
            </a:r>
            <a:endParaRPr lang="en-US" dirty="0"/>
          </a:p>
        </p:txBody>
      </p:sp>
    </p:spTree>
    <p:extLst>
      <p:ext uri="{BB962C8B-B14F-4D97-AF65-F5344CB8AC3E}">
        <p14:creationId xmlns:p14="http://schemas.microsoft.com/office/powerpoint/2010/main" val="2751653837"/>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3551164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1703543"/>
          </a:xfrm>
        </p:spPr>
        <p:txBody>
          <a:bodyPr/>
          <a:lstStyle>
            <a:lvl1pPr marL="0" indent="0">
              <a:buNone/>
              <a:defRPr/>
            </a:lvl1pPr>
            <a:lvl2pPr marL="21429" indent="0">
              <a:buNone/>
              <a:defRPr sz="1500"/>
            </a:lvl2pPr>
            <a:lvl3pPr marL="167863" indent="0">
              <a:buNone/>
              <a:defRPr sz="1500"/>
            </a:lvl3pPr>
            <a:lvl4pPr marL="357156" indent="0">
              <a:buNone/>
              <a:defRPr sz="1350"/>
            </a:lvl4pPr>
            <a:lvl5pPr marL="554782" indent="0">
              <a:buNone/>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29898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5" y="264964"/>
            <a:ext cx="9143999" cy="1097302"/>
          </a:xfrm>
        </p:spPr>
        <p:txBody>
          <a:bodyPr lIns="146125" tIns="91329" rIns="146125" bIns="91329"/>
          <a:lstStyle>
            <a:lvl1pPr>
              <a:lnSpc>
                <a:spcPts val="6298"/>
              </a:lnSpc>
              <a:defRPr sz="5198" baseline="0">
                <a:solidFill>
                  <a:schemeClr val="tx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4001512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1386639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4029260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825663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26624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900550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76203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smtClean="0"/>
              <a:t>Click to edit Master text styles</a:t>
            </a:r>
          </a:p>
        </p:txBody>
      </p:sp>
    </p:spTree>
    <p:extLst>
      <p:ext uri="{BB962C8B-B14F-4D97-AF65-F5344CB8AC3E}">
        <p14:creationId xmlns:p14="http://schemas.microsoft.com/office/powerpoint/2010/main" val="2644531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68337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3388142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78248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7625458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806481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05739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02204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6403263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137152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371410982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7650454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549956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799537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41608822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93875384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208309100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17560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5917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38805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20261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smtClean="0"/>
              <a:t>Thank you</a:t>
            </a:r>
            <a:endParaRPr lang="en-US" dirty="0"/>
          </a:p>
        </p:txBody>
      </p:sp>
    </p:spTree>
    <p:extLst>
      <p:ext uri="{BB962C8B-B14F-4D97-AF65-F5344CB8AC3E}">
        <p14:creationId xmlns:p14="http://schemas.microsoft.com/office/powerpoint/2010/main" val="37561796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BCBD0B52-437A-4313-A77B-AA9E4EE95D77}" type="datetimeFigureOut">
              <a:rPr lang="en-US" smtClean="0">
                <a:solidFill>
                  <a:srgbClr val="505050"/>
                </a:solidFill>
              </a:rPr>
              <a:pPr defTabSz="932563"/>
              <a:t>4/4/2016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999543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BCBD0B52-437A-4313-A77B-AA9E4EE95D77}" type="datetimeFigureOut">
              <a:rPr lang="en-US" smtClean="0">
                <a:solidFill>
                  <a:srgbClr val="505050"/>
                </a:solidFill>
              </a:rPr>
              <a:pPr defTabSz="932563"/>
              <a:t>4/4/2016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160591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13453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1228794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379701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428682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250844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331250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93662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smtClean="0"/>
              <a:t>Click to edit Master text styles</a:t>
            </a:r>
          </a:p>
        </p:txBody>
      </p:sp>
    </p:spTree>
    <p:extLst>
      <p:ext uri="{BB962C8B-B14F-4D97-AF65-F5344CB8AC3E}">
        <p14:creationId xmlns:p14="http://schemas.microsoft.com/office/powerpoint/2010/main" val="15249503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676705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841999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1764113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34" Type="http://schemas.openxmlformats.org/officeDocument/2006/relationships/theme" Target="../theme/theme1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26" Type="http://schemas.openxmlformats.org/officeDocument/2006/relationships/slideLayout" Target="../slideLayouts/slideLayout295.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34" Type="http://schemas.openxmlformats.org/officeDocument/2006/relationships/slideLayout" Target="../slideLayouts/slideLayout303.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slideLayout" Target="../slideLayouts/slideLayout294.xml"/><Relationship Id="rId33" Type="http://schemas.openxmlformats.org/officeDocument/2006/relationships/slideLayout" Target="../slideLayouts/slideLayout302.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29" Type="http://schemas.openxmlformats.org/officeDocument/2006/relationships/slideLayout" Target="../slideLayouts/slideLayout298.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32" Type="http://schemas.openxmlformats.org/officeDocument/2006/relationships/slideLayout" Target="../slideLayouts/slideLayout301.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28" Type="http://schemas.openxmlformats.org/officeDocument/2006/relationships/slideLayout" Target="../slideLayouts/slideLayout297.xml"/><Relationship Id="rId36" Type="http://schemas.openxmlformats.org/officeDocument/2006/relationships/image" Target="../media/image1.png"/><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31" Type="http://schemas.openxmlformats.org/officeDocument/2006/relationships/slideLayout" Target="../slideLayouts/slideLayout300.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 Id="rId27" Type="http://schemas.openxmlformats.org/officeDocument/2006/relationships/slideLayout" Target="../slideLayouts/slideLayout296.xml"/><Relationship Id="rId30" Type="http://schemas.openxmlformats.org/officeDocument/2006/relationships/slideLayout" Target="../slideLayouts/slideLayout299.xml"/><Relationship Id="rId35"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 Type="http://schemas.openxmlformats.org/officeDocument/2006/relationships/slideLayout" Target="../slideLayouts/slideLayout306.xml"/><Relationship Id="rId21" Type="http://schemas.openxmlformats.org/officeDocument/2006/relationships/slideLayout" Target="../slideLayouts/slideLayout324.xml"/><Relationship Id="rId34" Type="http://schemas.openxmlformats.org/officeDocument/2006/relationships/slideLayout" Target="../slideLayouts/slideLayout337.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33" Type="http://schemas.openxmlformats.org/officeDocument/2006/relationships/slideLayout" Target="../slideLayouts/slideLayout336.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29" Type="http://schemas.openxmlformats.org/officeDocument/2006/relationships/slideLayout" Target="../slideLayouts/slideLayout332.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slideLayout" Target="../slideLayouts/slideLayout335.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36" Type="http://schemas.openxmlformats.org/officeDocument/2006/relationships/image" Target="../media/image1.png"/><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slideLayout" Target="../slideLayouts/slideLayout334.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 Id="rId35"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18" Type="http://schemas.openxmlformats.org/officeDocument/2006/relationships/slideLayout" Target="../slideLayouts/slideLayout355.xml"/><Relationship Id="rId26" Type="http://schemas.openxmlformats.org/officeDocument/2006/relationships/slideLayout" Target="../slideLayouts/slideLayout363.xml"/><Relationship Id="rId3" Type="http://schemas.openxmlformats.org/officeDocument/2006/relationships/slideLayout" Target="../slideLayouts/slideLayout340.xml"/><Relationship Id="rId21" Type="http://schemas.openxmlformats.org/officeDocument/2006/relationships/slideLayout" Target="../slideLayouts/slideLayout358.xml"/><Relationship Id="rId34" Type="http://schemas.openxmlformats.org/officeDocument/2006/relationships/slideLayout" Target="../slideLayouts/slideLayout371.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17" Type="http://schemas.openxmlformats.org/officeDocument/2006/relationships/slideLayout" Target="../slideLayouts/slideLayout354.xml"/><Relationship Id="rId25" Type="http://schemas.openxmlformats.org/officeDocument/2006/relationships/slideLayout" Target="../slideLayouts/slideLayout362.xml"/><Relationship Id="rId33" Type="http://schemas.openxmlformats.org/officeDocument/2006/relationships/slideLayout" Target="../slideLayouts/slideLayout370.xml"/><Relationship Id="rId2" Type="http://schemas.openxmlformats.org/officeDocument/2006/relationships/slideLayout" Target="../slideLayouts/slideLayout339.xml"/><Relationship Id="rId16" Type="http://schemas.openxmlformats.org/officeDocument/2006/relationships/slideLayout" Target="../slideLayouts/slideLayout353.xml"/><Relationship Id="rId20" Type="http://schemas.openxmlformats.org/officeDocument/2006/relationships/slideLayout" Target="../slideLayouts/slideLayout357.xml"/><Relationship Id="rId29" Type="http://schemas.openxmlformats.org/officeDocument/2006/relationships/slideLayout" Target="../slideLayouts/slideLayout366.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24" Type="http://schemas.openxmlformats.org/officeDocument/2006/relationships/slideLayout" Target="../slideLayouts/slideLayout361.xml"/><Relationship Id="rId32" Type="http://schemas.openxmlformats.org/officeDocument/2006/relationships/slideLayout" Target="../slideLayouts/slideLayout369.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23" Type="http://schemas.openxmlformats.org/officeDocument/2006/relationships/slideLayout" Target="../slideLayouts/slideLayout360.xml"/><Relationship Id="rId28" Type="http://schemas.openxmlformats.org/officeDocument/2006/relationships/slideLayout" Target="../slideLayouts/slideLayout365.xml"/><Relationship Id="rId36" Type="http://schemas.openxmlformats.org/officeDocument/2006/relationships/image" Target="../media/image1.png"/><Relationship Id="rId10" Type="http://schemas.openxmlformats.org/officeDocument/2006/relationships/slideLayout" Target="../slideLayouts/slideLayout347.xml"/><Relationship Id="rId19" Type="http://schemas.openxmlformats.org/officeDocument/2006/relationships/slideLayout" Target="../slideLayouts/slideLayout356.xml"/><Relationship Id="rId31" Type="http://schemas.openxmlformats.org/officeDocument/2006/relationships/slideLayout" Target="../slideLayouts/slideLayout368.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 Id="rId22" Type="http://schemas.openxmlformats.org/officeDocument/2006/relationships/slideLayout" Target="../slideLayouts/slideLayout359.xml"/><Relationship Id="rId27" Type="http://schemas.openxmlformats.org/officeDocument/2006/relationships/slideLayout" Target="../slideLayouts/slideLayout364.xml"/><Relationship Id="rId30" Type="http://schemas.openxmlformats.org/officeDocument/2006/relationships/slideLayout" Target="../slideLayouts/slideLayout367.xml"/><Relationship Id="rId35"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26" Type="http://schemas.openxmlformats.org/officeDocument/2006/relationships/slideLayout" Target="../slideLayouts/slideLayout397.xml"/><Relationship Id="rId3" Type="http://schemas.openxmlformats.org/officeDocument/2006/relationships/slideLayout" Target="../slideLayouts/slideLayout374.xml"/><Relationship Id="rId21" Type="http://schemas.openxmlformats.org/officeDocument/2006/relationships/slideLayout" Target="../slideLayouts/slideLayout392.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5" Type="http://schemas.openxmlformats.org/officeDocument/2006/relationships/slideLayout" Target="../slideLayouts/slideLayout396.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slideLayout" Target="../slideLayouts/slideLayout391.xml"/><Relationship Id="rId29" Type="http://schemas.openxmlformats.org/officeDocument/2006/relationships/image" Target="../media/image11.png"/><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24" Type="http://schemas.openxmlformats.org/officeDocument/2006/relationships/slideLayout" Target="../slideLayouts/slideLayout395.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23" Type="http://schemas.openxmlformats.org/officeDocument/2006/relationships/slideLayout" Target="../slideLayouts/slideLayout394.xml"/><Relationship Id="rId28" Type="http://schemas.openxmlformats.org/officeDocument/2006/relationships/theme" Target="../theme/theme14.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 Id="rId22" Type="http://schemas.openxmlformats.org/officeDocument/2006/relationships/slideLayout" Target="../slideLayouts/slideLayout393.xml"/><Relationship Id="rId27" Type="http://schemas.openxmlformats.org/officeDocument/2006/relationships/slideLayout" Target="../slideLayouts/slideLayout3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slideLayout" Target="../slideLayouts/slideLayout411.xml"/><Relationship Id="rId18" Type="http://schemas.openxmlformats.org/officeDocument/2006/relationships/slideLayout" Target="../slideLayouts/slideLayout416.xml"/><Relationship Id="rId26" Type="http://schemas.openxmlformats.org/officeDocument/2006/relationships/slideLayout" Target="../slideLayouts/slideLayout424.xml"/><Relationship Id="rId3" Type="http://schemas.openxmlformats.org/officeDocument/2006/relationships/slideLayout" Target="../slideLayouts/slideLayout401.xml"/><Relationship Id="rId21" Type="http://schemas.openxmlformats.org/officeDocument/2006/relationships/slideLayout" Target="../slideLayouts/slideLayout419.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17" Type="http://schemas.openxmlformats.org/officeDocument/2006/relationships/slideLayout" Target="../slideLayouts/slideLayout415.xml"/><Relationship Id="rId25" Type="http://schemas.openxmlformats.org/officeDocument/2006/relationships/slideLayout" Target="../slideLayouts/slideLayout423.xml"/><Relationship Id="rId2" Type="http://schemas.openxmlformats.org/officeDocument/2006/relationships/slideLayout" Target="../slideLayouts/slideLayout400.xml"/><Relationship Id="rId16" Type="http://schemas.openxmlformats.org/officeDocument/2006/relationships/slideLayout" Target="../slideLayouts/slideLayout414.xml"/><Relationship Id="rId20" Type="http://schemas.openxmlformats.org/officeDocument/2006/relationships/slideLayout" Target="../slideLayouts/slideLayout418.xml"/><Relationship Id="rId29" Type="http://schemas.openxmlformats.org/officeDocument/2006/relationships/slideLayout" Target="../slideLayouts/slideLayout427.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24" Type="http://schemas.openxmlformats.org/officeDocument/2006/relationships/slideLayout" Target="../slideLayouts/slideLayout422.xml"/><Relationship Id="rId5" Type="http://schemas.openxmlformats.org/officeDocument/2006/relationships/slideLayout" Target="../slideLayouts/slideLayout403.xml"/><Relationship Id="rId15" Type="http://schemas.openxmlformats.org/officeDocument/2006/relationships/slideLayout" Target="../slideLayouts/slideLayout413.xml"/><Relationship Id="rId23" Type="http://schemas.openxmlformats.org/officeDocument/2006/relationships/slideLayout" Target="../slideLayouts/slideLayout421.xml"/><Relationship Id="rId28" Type="http://schemas.openxmlformats.org/officeDocument/2006/relationships/slideLayout" Target="../slideLayouts/slideLayout426.xml"/><Relationship Id="rId10" Type="http://schemas.openxmlformats.org/officeDocument/2006/relationships/slideLayout" Target="../slideLayouts/slideLayout408.xml"/><Relationship Id="rId19" Type="http://schemas.openxmlformats.org/officeDocument/2006/relationships/slideLayout" Target="../slideLayouts/slideLayout417.xml"/><Relationship Id="rId31" Type="http://schemas.openxmlformats.org/officeDocument/2006/relationships/image" Target="../media/image11.png"/><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slideLayout" Target="../slideLayouts/slideLayout412.xml"/><Relationship Id="rId22" Type="http://schemas.openxmlformats.org/officeDocument/2006/relationships/slideLayout" Target="../slideLayouts/slideLayout420.xml"/><Relationship Id="rId27" Type="http://schemas.openxmlformats.org/officeDocument/2006/relationships/slideLayout" Target="../slideLayouts/slideLayout425.xml"/><Relationship Id="rId30"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5.xml"/><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26" Type="http://schemas.openxmlformats.org/officeDocument/2006/relationships/slideLayout" Target="../slideLayouts/slideLayout453.xml"/><Relationship Id="rId3" Type="http://schemas.openxmlformats.org/officeDocument/2006/relationships/slideLayout" Target="../slideLayouts/slideLayout430.xml"/><Relationship Id="rId21" Type="http://schemas.openxmlformats.org/officeDocument/2006/relationships/slideLayout" Target="../slideLayouts/slideLayout448.xml"/><Relationship Id="rId7" Type="http://schemas.openxmlformats.org/officeDocument/2006/relationships/slideLayout" Target="../slideLayouts/slideLayout434.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0" Type="http://schemas.openxmlformats.org/officeDocument/2006/relationships/slideLayout" Target="../slideLayouts/slideLayout447.xml"/><Relationship Id="rId29" Type="http://schemas.openxmlformats.org/officeDocument/2006/relationships/slideLayout" Target="../slideLayouts/slideLayout456.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5" Type="http://schemas.openxmlformats.org/officeDocument/2006/relationships/slideLayout" Target="../slideLayouts/slideLayout432.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10" Type="http://schemas.openxmlformats.org/officeDocument/2006/relationships/slideLayout" Target="../slideLayouts/slideLayout437.xml"/><Relationship Id="rId19" Type="http://schemas.openxmlformats.org/officeDocument/2006/relationships/slideLayout" Target="../slideLayouts/slideLayout446.xml"/><Relationship Id="rId31" Type="http://schemas.openxmlformats.org/officeDocument/2006/relationships/image" Target="../media/image11.png"/><Relationship Id="rId4" Type="http://schemas.openxmlformats.org/officeDocument/2006/relationships/slideLayout" Target="../slideLayouts/slideLayout431.xml"/><Relationship Id="rId9" Type="http://schemas.openxmlformats.org/officeDocument/2006/relationships/slideLayout" Target="../slideLayouts/slideLayout43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slideLayout" Target="../slideLayouts/slideLayout469.xml"/><Relationship Id="rId18" Type="http://schemas.openxmlformats.org/officeDocument/2006/relationships/slideLayout" Target="../slideLayouts/slideLayout474.xml"/><Relationship Id="rId26" Type="http://schemas.openxmlformats.org/officeDocument/2006/relationships/slideLayout" Target="../slideLayouts/slideLayout482.xml"/><Relationship Id="rId3" Type="http://schemas.openxmlformats.org/officeDocument/2006/relationships/slideLayout" Target="../slideLayouts/slideLayout459.xml"/><Relationship Id="rId21" Type="http://schemas.openxmlformats.org/officeDocument/2006/relationships/slideLayout" Target="../slideLayouts/slideLayout477.xml"/><Relationship Id="rId7" Type="http://schemas.openxmlformats.org/officeDocument/2006/relationships/slideLayout" Target="../slideLayouts/slideLayout463.xml"/><Relationship Id="rId12" Type="http://schemas.openxmlformats.org/officeDocument/2006/relationships/slideLayout" Target="../slideLayouts/slideLayout468.xml"/><Relationship Id="rId17" Type="http://schemas.openxmlformats.org/officeDocument/2006/relationships/slideLayout" Target="../slideLayouts/slideLayout473.xml"/><Relationship Id="rId25" Type="http://schemas.openxmlformats.org/officeDocument/2006/relationships/slideLayout" Target="../slideLayouts/slideLayout481.xml"/><Relationship Id="rId2" Type="http://schemas.openxmlformats.org/officeDocument/2006/relationships/slideLayout" Target="../slideLayouts/slideLayout458.xml"/><Relationship Id="rId16" Type="http://schemas.openxmlformats.org/officeDocument/2006/relationships/slideLayout" Target="../slideLayouts/slideLayout472.xml"/><Relationship Id="rId20" Type="http://schemas.openxmlformats.org/officeDocument/2006/relationships/slideLayout" Target="../slideLayouts/slideLayout476.xml"/><Relationship Id="rId29" Type="http://schemas.openxmlformats.org/officeDocument/2006/relationships/slideLayout" Target="../slideLayouts/slideLayout485.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24" Type="http://schemas.openxmlformats.org/officeDocument/2006/relationships/slideLayout" Target="../slideLayouts/slideLayout480.xml"/><Relationship Id="rId32" Type="http://schemas.openxmlformats.org/officeDocument/2006/relationships/image" Target="../media/image11.png"/><Relationship Id="rId5" Type="http://schemas.openxmlformats.org/officeDocument/2006/relationships/slideLayout" Target="../slideLayouts/slideLayout461.xml"/><Relationship Id="rId15" Type="http://schemas.openxmlformats.org/officeDocument/2006/relationships/slideLayout" Target="../slideLayouts/slideLayout471.xml"/><Relationship Id="rId23" Type="http://schemas.openxmlformats.org/officeDocument/2006/relationships/slideLayout" Target="../slideLayouts/slideLayout479.xml"/><Relationship Id="rId28" Type="http://schemas.openxmlformats.org/officeDocument/2006/relationships/slideLayout" Target="../slideLayouts/slideLayout484.xml"/><Relationship Id="rId10" Type="http://schemas.openxmlformats.org/officeDocument/2006/relationships/slideLayout" Target="../slideLayouts/slideLayout466.xml"/><Relationship Id="rId19" Type="http://schemas.openxmlformats.org/officeDocument/2006/relationships/slideLayout" Target="../slideLayouts/slideLayout475.xml"/><Relationship Id="rId31" Type="http://schemas.openxmlformats.org/officeDocument/2006/relationships/theme" Target="../theme/theme17.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14" Type="http://schemas.openxmlformats.org/officeDocument/2006/relationships/slideLayout" Target="../slideLayouts/slideLayout470.xml"/><Relationship Id="rId22" Type="http://schemas.openxmlformats.org/officeDocument/2006/relationships/slideLayout" Target="../slideLayouts/slideLayout478.xml"/><Relationship Id="rId27" Type="http://schemas.openxmlformats.org/officeDocument/2006/relationships/slideLayout" Target="../slideLayouts/slideLayout483.xml"/><Relationship Id="rId30" Type="http://schemas.openxmlformats.org/officeDocument/2006/relationships/slideLayout" Target="../slideLayouts/slideLayout4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94.xml"/><Relationship Id="rId13" Type="http://schemas.openxmlformats.org/officeDocument/2006/relationships/slideLayout" Target="../slideLayouts/slideLayout499.xml"/><Relationship Id="rId18" Type="http://schemas.openxmlformats.org/officeDocument/2006/relationships/slideLayout" Target="../slideLayouts/slideLayout504.xml"/><Relationship Id="rId3" Type="http://schemas.openxmlformats.org/officeDocument/2006/relationships/slideLayout" Target="../slideLayouts/slideLayout489.xml"/><Relationship Id="rId21" Type="http://schemas.openxmlformats.org/officeDocument/2006/relationships/slideLayout" Target="../slideLayouts/slideLayout507.xml"/><Relationship Id="rId7" Type="http://schemas.openxmlformats.org/officeDocument/2006/relationships/slideLayout" Target="../slideLayouts/slideLayout493.xml"/><Relationship Id="rId12" Type="http://schemas.openxmlformats.org/officeDocument/2006/relationships/slideLayout" Target="../slideLayouts/slideLayout498.xml"/><Relationship Id="rId17" Type="http://schemas.openxmlformats.org/officeDocument/2006/relationships/slideLayout" Target="../slideLayouts/slideLayout503.xml"/><Relationship Id="rId25" Type="http://schemas.openxmlformats.org/officeDocument/2006/relationships/theme" Target="../theme/theme18.xml"/><Relationship Id="rId2" Type="http://schemas.openxmlformats.org/officeDocument/2006/relationships/slideLayout" Target="../slideLayouts/slideLayout488.xml"/><Relationship Id="rId16" Type="http://schemas.openxmlformats.org/officeDocument/2006/relationships/slideLayout" Target="../slideLayouts/slideLayout502.xml"/><Relationship Id="rId20" Type="http://schemas.openxmlformats.org/officeDocument/2006/relationships/slideLayout" Target="../slideLayouts/slideLayout506.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24" Type="http://schemas.openxmlformats.org/officeDocument/2006/relationships/slideLayout" Target="../slideLayouts/slideLayout510.xml"/><Relationship Id="rId5" Type="http://schemas.openxmlformats.org/officeDocument/2006/relationships/slideLayout" Target="../slideLayouts/slideLayout491.xml"/><Relationship Id="rId15" Type="http://schemas.openxmlformats.org/officeDocument/2006/relationships/slideLayout" Target="../slideLayouts/slideLayout501.xml"/><Relationship Id="rId23" Type="http://schemas.openxmlformats.org/officeDocument/2006/relationships/slideLayout" Target="../slideLayouts/slideLayout509.xml"/><Relationship Id="rId10" Type="http://schemas.openxmlformats.org/officeDocument/2006/relationships/slideLayout" Target="../slideLayouts/slideLayout496.xml"/><Relationship Id="rId19" Type="http://schemas.openxmlformats.org/officeDocument/2006/relationships/slideLayout" Target="../slideLayouts/slideLayout505.xml"/><Relationship Id="rId4" Type="http://schemas.openxmlformats.org/officeDocument/2006/relationships/slideLayout" Target="../slideLayouts/slideLayout490.xml"/><Relationship Id="rId9" Type="http://schemas.openxmlformats.org/officeDocument/2006/relationships/slideLayout" Target="../slideLayouts/slideLayout495.xml"/><Relationship Id="rId14" Type="http://schemas.openxmlformats.org/officeDocument/2006/relationships/slideLayout" Target="../slideLayouts/slideLayout500.xml"/><Relationship Id="rId22" Type="http://schemas.openxmlformats.org/officeDocument/2006/relationships/slideLayout" Target="../slideLayouts/slideLayout5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4.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theme" Target="../theme/theme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11.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theme" Target="../theme/theme9.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 y="0"/>
            <a:ext cx="12438775" cy="6994525"/>
          </a:xfrm>
          <a:prstGeom prst="rect">
            <a:avLst/>
          </a:prstGeom>
        </p:spPr>
      </p:pic>
      <p:sp>
        <p:nvSpPr>
          <p:cNvPr id="2" name="Title Placeholder 1"/>
          <p:cNvSpPr>
            <a:spLocks noGrp="1"/>
          </p:cNvSpPr>
          <p:nvPr>
            <p:ph type="title"/>
          </p:nvPr>
        </p:nvSpPr>
        <p:spPr>
          <a:xfrm>
            <a:off x="274321" y="296898"/>
            <a:ext cx="11865720"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63360"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6476951"/>
      </p:ext>
    </p:extLst>
  </p:cSld>
  <p:clrMap bg1="lt1" tx1="dk1" bg2="lt2" tx2="dk2" accent1="accent1" accent2="accent2" accent3="accent3" accent4="accent4" accent5="accent5" accent6="accent6" hlink="hlink" folHlink="folHlink"/>
  <p:sldLayoutIdLst>
    <p:sldLayoutId id="2147485066" r:id="rId1"/>
    <p:sldLayoutId id="2147485073" r:id="rId2"/>
    <p:sldLayoutId id="2147485154" r:id="rId3"/>
    <p:sldLayoutId id="2147485229" r:id="rId4"/>
    <p:sldLayoutId id="2147485731" r:id="rId5"/>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68">
          <p15:clr>
            <a:srgbClr val="F26B43"/>
          </p15:clr>
        </p15:guide>
        <p15:guide id="3" pos="7661" userDrawn="1">
          <p15:clr>
            <a:srgbClr val="F26B43"/>
          </p15:clr>
        </p15:guide>
        <p15:guide id="4" orient="horz" pos="4128">
          <p15:clr>
            <a:srgbClr val="F26B43"/>
          </p15:clr>
        </p15:guide>
        <p15:guide id="5" orient="horz" pos="168">
          <p15:clr>
            <a:srgbClr val="F26B43"/>
          </p15:clr>
        </p15:guide>
        <p15:guide id="6" pos="269">
          <p15:clr>
            <a:srgbClr val="5ACBF0"/>
          </p15:clr>
        </p15:guide>
        <p15:guide id="7" pos="7565" userDrawn="1">
          <p15:clr>
            <a:srgbClr val="5ACBF0"/>
          </p15:clr>
        </p15:guide>
        <p15:guide id="8" orient="horz" pos="744">
          <p15:clr>
            <a:srgbClr val="A4A3A4"/>
          </p15:clr>
        </p15:guide>
        <p15:guide id="9" orient="horz" pos="1320">
          <p15:clr>
            <a:srgbClr val="A4A3A4"/>
          </p15:clr>
        </p15:guide>
        <p15:guide id="10" orient="horz" pos="1882">
          <p15:clr>
            <a:srgbClr val="A4A3A4"/>
          </p15:clr>
        </p15:guide>
        <p15:guide id="11" orient="horz" pos="2435">
          <p15:clr>
            <a:srgbClr val="A4A3A4"/>
          </p15:clr>
        </p15:guide>
        <p15:guide id="12" orient="horz" pos="3000">
          <p15:clr>
            <a:srgbClr val="A4A3A4"/>
          </p15:clr>
        </p15:guide>
        <p15:guide id="13" orient="horz" pos="3564">
          <p15:clr>
            <a:srgbClr val="A4A3A4"/>
          </p15:clr>
        </p15:guide>
        <p15:guide id="14" pos="749" userDrawn="1">
          <p15:clr>
            <a:srgbClr val="A4A3A4"/>
          </p15:clr>
        </p15:guide>
        <p15:guide id="15" pos="1325" userDrawn="1">
          <p15:clr>
            <a:srgbClr val="A4A3A4"/>
          </p15:clr>
        </p15:guide>
        <p15:guide id="16" pos="1901" userDrawn="1">
          <p15:clr>
            <a:srgbClr val="A4A3A4"/>
          </p15:clr>
        </p15:guide>
        <p15:guide id="17" pos="2477" userDrawn="1">
          <p15:clr>
            <a:srgbClr val="A4A3A4"/>
          </p15:clr>
        </p15:guide>
        <p15:guide id="18" pos="3053" userDrawn="1">
          <p15:clr>
            <a:srgbClr val="A4A3A4"/>
          </p15:clr>
        </p15:guide>
        <p15:guide id="19" pos="3629" userDrawn="1">
          <p15:clr>
            <a:srgbClr val="A4A3A4"/>
          </p15:clr>
        </p15:guide>
        <p15:guide id="20" pos="4205" userDrawn="1">
          <p15:clr>
            <a:srgbClr val="A4A3A4"/>
          </p15:clr>
        </p15:guide>
        <p15:guide id="21" pos="4781" userDrawn="1">
          <p15:clr>
            <a:srgbClr val="A4A3A4"/>
          </p15:clr>
        </p15:guide>
        <p15:guide id="22" pos="5933" userDrawn="1">
          <p15:clr>
            <a:srgbClr val="A4A3A4"/>
          </p15:clr>
        </p15:guide>
        <p15:guide id="23" pos="6509" userDrawn="1">
          <p15:clr>
            <a:srgbClr val="A4A3A4"/>
          </p15:clr>
        </p15:guide>
        <p15:guide id="24" pos="7085" userDrawn="1">
          <p15:clr>
            <a:srgbClr val="A4A3A4"/>
          </p15:clr>
        </p15:guide>
        <p15:guide id="25" pos="5357"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2" y="0"/>
            <a:ext cx="12438775" cy="6994525"/>
          </a:xfrm>
          <a:prstGeom prst="rect">
            <a:avLst/>
          </a:prstGeom>
        </p:spPr>
      </p:pic>
      <p:sp>
        <p:nvSpPr>
          <p:cNvPr id="2" name="Title Placeholder 1"/>
          <p:cNvSpPr>
            <a:spLocks noGrp="1"/>
          </p:cNvSpPr>
          <p:nvPr>
            <p:ph type="title"/>
          </p:nvPr>
        </p:nvSpPr>
        <p:spPr>
          <a:xfrm>
            <a:off x="274321" y="296899"/>
            <a:ext cx="11865720"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63360"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1470689"/>
      </p:ext>
    </p:extLst>
  </p:cSld>
  <p:clrMap bg1="lt1" tx1="dk1" bg2="lt2" tx2="dk2" accent1="accent1" accent2="accent2" accent3="accent3" accent4="accent4" accent5="accent5" accent6="accent6" hlink="hlink" folHlink="folHlink"/>
  <p:sldLayoutIdLst>
    <p:sldLayoutId id="2147485474" r:id="rId1"/>
    <p:sldLayoutId id="2147485475" r:id="rId2"/>
    <p:sldLayoutId id="2147485476" r:id="rId3"/>
    <p:sldLayoutId id="2147485477" r:id="rId4"/>
    <p:sldLayoutId id="2147485478" r:id="rId5"/>
    <p:sldLayoutId id="2147485479" r:id="rId6"/>
    <p:sldLayoutId id="2147485480" r:id="rId7"/>
    <p:sldLayoutId id="2147485481" r:id="rId8"/>
    <p:sldLayoutId id="2147485482" r:id="rId9"/>
    <p:sldLayoutId id="2147485483" r:id="rId10"/>
    <p:sldLayoutId id="2147485484" r:id="rId11"/>
    <p:sldLayoutId id="2147485485" r:id="rId12"/>
    <p:sldLayoutId id="2147485486" r:id="rId13"/>
    <p:sldLayoutId id="2147485487" r:id="rId14"/>
    <p:sldLayoutId id="2147485488" r:id="rId15"/>
    <p:sldLayoutId id="2147485489" r:id="rId16"/>
    <p:sldLayoutId id="2147485490" r:id="rId17"/>
    <p:sldLayoutId id="2147485491" r:id="rId18"/>
    <p:sldLayoutId id="2147485492" r:id="rId19"/>
    <p:sldLayoutId id="2147485493" r:id="rId20"/>
    <p:sldLayoutId id="2147485494" r:id="rId21"/>
    <p:sldLayoutId id="2147485495" r:id="rId22"/>
    <p:sldLayoutId id="2147485496" r:id="rId23"/>
    <p:sldLayoutId id="2147485497" r:id="rId24"/>
    <p:sldLayoutId id="2147485498" r:id="rId25"/>
    <p:sldLayoutId id="2147485499" r:id="rId26"/>
    <p:sldLayoutId id="2147485501" r:id="rId27"/>
    <p:sldLayoutId id="2147485502" r:id="rId28"/>
    <p:sldLayoutId id="2147485503" r:id="rId29"/>
    <p:sldLayoutId id="2147485504" r:id="rId30"/>
    <p:sldLayoutId id="2147485505" r:id="rId31"/>
    <p:sldLayoutId id="2147485506" r:id="rId32"/>
    <p:sldLayoutId id="2147485507" r:id="rId33"/>
  </p:sldLayoutIdLst>
  <p:transition>
    <p:fade/>
  </p:transition>
  <p:hf sldNum="0" hdr="0" dt="0"/>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834">
          <p15:clr>
            <a:srgbClr val="F26B43"/>
          </p15:clr>
        </p15:guide>
        <p15:guide id="2" pos="168">
          <p15:clr>
            <a:srgbClr val="F26B43"/>
          </p15:clr>
        </p15:guide>
        <p15:guide id="3" pos="7512">
          <p15:clr>
            <a:srgbClr val="F26B43"/>
          </p15:clr>
        </p15:guide>
        <p15:guide id="4" orient="horz" pos="4128">
          <p15:clr>
            <a:srgbClr val="F26B43"/>
          </p15:clr>
        </p15:guide>
        <p15:guide id="5" orient="horz" pos="168">
          <p15:clr>
            <a:srgbClr val="F26B43"/>
          </p15:clr>
        </p15:guide>
        <p15:guide id="6" pos="269">
          <p15:clr>
            <a:srgbClr val="5ACBF0"/>
          </p15:clr>
        </p15:guide>
        <p15:guide id="7" pos="7416">
          <p15:clr>
            <a:srgbClr val="5ACBF0"/>
          </p15:clr>
        </p15:guide>
        <p15:guide id="8" orient="horz" pos="744">
          <p15:clr>
            <a:srgbClr val="A4A3A4"/>
          </p15:clr>
        </p15:guide>
        <p15:guide id="9" orient="horz" pos="1320">
          <p15:clr>
            <a:srgbClr val="A4A3A4"/>
          </p15:clr>
        </p15:guide>
        <p15:guide id="10" orient="horz" pos="1882">
          <p15:clr>
            <a:srgbClr val="A4A3A4"/>
          </p15:clr>
        </p15:guide>
        <p15:guide id="11" orient="horz" pos="2435">
          <p15:clr>
            <a:srgbClr val="A4A3A4"/>
          </p15:clr>
        </p15:guide>
        <p15:guide id="12" orient="horz" pos="3000">
          <p15:clr>
            <a:srgbClr val="A4A3A4"/>
          </p15:clr>
        </p15:guide>
        <p15:guide id="13" orient="horz" pos="3564">
          <p15:clr>
            <a:srgbClr val="A4A3A4"/>
          </p15:clr>
        </p15:guide>
        <p15:guide id="14" pos="737">
          <p15:clr>
            <a:srgbClr val="A4A3A4"/>
          </p15:clr>
        </p15:guide>
        <p15:guide id="15" pos="1290">
          <p15:clr>
            <a:srgbClr val="A4A3A4"/>
          </p15:clr>
        </p15:guide>
        <p15:guide id="16" pos="1859">
          <p15:clr>
            <a:srgbClr val="A4A3A4"/>
          </p15:clr>
        </p15:guide>
        <p15:guide id="17" pos="2427">
          <p15:clr>
            <a:srgbClr val="A4A3A4"/>
          </p15:clr>
        </p15:guide>
        <p15:guide id="18" pos="2988">
          <p15:clr>
            <a:srgbClr val="A4A3A4"/>
          </p15:clr>
        </p15:guide>
        <p15:guide id="19" pos="3556">
          <p15:clr>
            <a:srgbClr val="A4A3A4"/>
          </p15:clr>
        </p15:guide>
        <p15:guide id="20" pos="4116">
          <p15:clr>
            <a:srgbClr val="A4A3A4"/>
          </p15:clr>
        </p15:guide>
        <p15:guide id="21" pos="4685">
          <p15:clr>
            <a:srgbClr val="A4A3A4"/>
          </p15:clr>
        </p15:guide>
        <p15:guide id="22" pos="5806">
          <p15:clr>
            <a:srgbClr val="A4A3A4"/>
          </p15:clr>
        </p15:guide>
        <p15:guide id="23" pos="6374">
          <p15:clr>
            <a:srgbClr val="A4A3A4"/>
          </p15:clr>
        </p15:guide>
        <p15:guide id="24" pos="6935">
          <p15:clr>
            <a:srgbClr val="A4A3A4"/>
          </p15:clr>
        </p15:guide>
        <p15:guide id="25" pos="524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2" y="0"/>
            <a:ext cx="12438775" cy="6994525"/>
          </a:xfrm>
          <a:prstGeom prst="rect">
            <a:avLst/>
          </a:prstGeom>
        </p:spPr>
      </p:pic>
      <p:sp>
        <p:nvSpPr>
          <p:cNvPr id="2" name="Title Placeholder 1"/>
          <p:cNvSpPr>
            <a:spLocks noGrp="1"/>
          </p:cNvSpPr>
          <p:nvPr>
            <p:ph type="title"/>
          </p:nvPr>
        </p:nvSpPr>
        <p:spPr>
          <a:xfrm>
            <a:off x="274321" y="296899"/>
            <a:ext cx="11865720"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63360"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0339739"/>
      </p:ext>
    </p:extLst>
  </p:cSld>
  <p:clrMap bg1="lt1" tx1="dk1" bg2="lt2" tx2="dk2" accent1="accent1" accent2="accent2" accent3="accent3" accent4="accent4" accent5="accent5" accent6="accent6" hlink="hlink" folHlink="folHlink"/>
  <p:sldLayoutIdLst>
    <p:sldLayoutId id="2147485509" r:id="rId1"/>
    <p:sldLayoutId id="2147485510" r:id="rId2"/>
    <p:sldLayoutId id="2147485511" r:id="rId3"/>
    <p:sldLayoutId id="2147485512" r:id="rId4"/>
    <p:sldLayoutId id="2147485513" r:id="rId5"/>
    <p:sldLayoutId id="2147485514" r:id="rId6"/>
    <p:sldLayoutId id="2147485515" r:id="rId7"/>
    <p:sldLayoutId id="2147485516" r:id="rId8"/>
    <p:sldLayoutId id="2147485517" r:id="rId9"/>
    <p:sldLayoutId id="2147485518" r:id="rId10"/>
    <p:sldLayoutId id="2147485519" r:id="rId11"/>
    <p:sldLayoutId id="2147485520" r:id="rId12"/>
    <p:sldLayoutId id="2147485521" r:id="rId13"/>
    <p:sldLayoutId id="2147485522" r:id="rId14"/>
    <p:sldLayoutId id="2147485523" r:id="rId15"/>
    <p:sldLayoutId id="2147485524" r:id="rId16"/>
    <p:sldLayoutId id="2147485525" r:id="rId17"/>
    <p:sldLayoutId id="2147485526" r:id="rId18"/>
    <p:sldLayoutId id="2147485527" r:id="rId19"/>
    <p:sldLayoutId id="2147485528" r:id="rId20"/>
    <p:sldLayoutId id="2147485529" r:id="rId21"/>
    <p:sldLayoutId id="2147485530" r:id="rId22"/>
    <p:sldLayoutId id="2147485531" r:id="rId23"/>
    <p:sldLayoutId id="2147485532" r:id="rId24"/>
    <p:sldLayoutId id="2147485533" r:id="rId25"/>
    <p:sldLayoutId id="2147485534" r:id="rId26"/>
    <p:sldLayoutId id="2147485535" r:id="rId27"/>
    <p:sldLayoutId id="2147485536" r:id="rId28"/>
    <p:sldLayoutId id="2147485537" r:id="rId29"/>
    <p:sldLayoutId id="2147485538" r:id="rId30"/>
    <p:sldLayoutId id="2147485539" r:id="rId31"/>
    <p:sldLayoutId id="2147485540" r:id="rId32"/>
    <p:sldLayoutId id="2147485541" r:id="rId33"/>
    <p:sldLayoutId id="2147485542" r:id="rId34"/>
  </p:sldLayoutIdLst>
  <p:transition>
    <p:fade/>
  </p:transition>
  <p:hf sldNum="0" hdr="0" dt="0"/>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834">
          <p15:clr>
            <a:srgbClr val="F26B43"/>
          </p15:clr>
        </p15:guide>
        <p15:guide id="2" pos="168">
          <p15:clr>
            <a:srgbClr val="F26B43"/>
          </p15:clr>
        </p15:guide>
        <p15:guide id="3" pos="7512">
          <p15:clr>
            <a:srgbClr val="F26B43"/>
          </p15:clr>
        </p15:guide>
        <p15:guide id="4" orient="horz" pos="4128">
          <p15:clr>
            <a:srgbClr val="F26B43"/>
          </p15:clr>
        </p15:guide>
        <p15:guide id="5" orient="horz" pos="168">
          <p15:clr>
            <a:srgbClr val="F26B43"/>
          </p15:clr>
        </p15:guide>
        <p15:guide id="6" pos="269">
          <p15:clr>
            <a:srgbClr val="5ACBF0"/>
          </p15:clr>
        </p15:guide>
        <p15:guide id="7" pos="7416">
          <p15:clr>
            <a:srgbClr val="5ACBF0"/>
          </p15:clr>
        </p15:guide>
        <p15:guide id="8" orient="horz" pos="744">
          <p15:clr>
            <a:srgbClr val="A4A3A4"/>
          </p15:clr>
        </p15:guide>
        <p15:guide id="9" orient="horz" pos="1320">
          <p15:clr>
            <a:srgbClr val="A4A3A4"/>
          </p15:clr>
        </p15:guide>
        <p15:guide id="10" orient="horz" pos="1882">
          <p15:clr>
            <a:srgbClr val="A4A3A4"/>
          </p15:clr>
        </p15:guide>
        <p15:guide id="11" orient="horz" pos="2435">
          <p15:clr>
            <a:srgbClr val="A4A3A4"/>
          </p15:clr>
        </p15:guide>
        <p15:guide id="12" orient="horz" pos="3000">
          <p15:clr>
            <a:srgbClr val="A4A3A4"/>
          </p15:clr>
        </p15:guide>
        <p15:guide id="13" orient="horz" pos="3564">
          <p15:clr>
            <a:srgbClr val="A4A3A4"/>
          </p15:clr>
        </p15:guide>
        <p15:guide id="14" pos="737">
          <p15:clr>
            <a:srgbClr val="A4A3A4"/>
          </p15:clr>
        </p15:guide>
        <p15:guide id="15" pos="1290">
          <p15:clr>
            <a:srgbClr val="A4A3A4"/>
          </p15:clr>
        </p15:guide>
        <p15:guide id="16" pos="1859">
          <p15:clr>
            <a:srgbClr val="A4A3A4"/>
          </p15:clr>
        </p15:guide>
        <p15:guide id="17" pos="2427">
          <p15:clr>
            <a:srgbClr val="A4A3A4"/>
          </p15:clr>
        </p15:guide>
        <p15:guide id="18" pos="2988">
          <p15:clr>
            <a:srgbClr val="A4A3A4"/>
          </p15:clr>
        </p15:guide>
        <p15:guide id="19" pos="3556">
          <p15:clr>
            <a:srgbClr val="A4A3A4"/>
          </p15:clr>
        </p15:guide>
        <p15:guide id="20" pos="4116">
          <p15:clr>
            <a:srgbClr val="A4A3A4"/>
          </p15:clr>
        </p15:guide>
        <p15:guide id="21" pos="4685">
          <p15:clr>
            <a:srgbClr val="A4A3A4"/>
          </p15:clr>
        </p15:guide>
        <p15:guide id="22" pos="5806">
          <p15:clr>
            <a:srgbClr val="A4A3A4"/>
          </p15:clr>
        </p15:guide>
        <p15:guide id="23" pos="6374">
          <p15:clr>
            <a:srgbClr val="A4A3A4"/>
          </p15:clr>
        </p15:guide>
        <p15:guide id="24" pos="6935">
          <p15:clr>
            <a:srgbClr val="A4A3A4"/>
          </p15:clr>
        </p15:guide>
        <p15:guide id="25" pos="524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2" y="0"/>
            <a:ext cx="12438775" cy="6994525"/>
          </a:xfrm>
          <a:prstGeom prst="rect">
            <a:avLst/>
          </a:prstGeom>
        </p:spPr>
      </p:pic>
      <p:sp>
        <p:nvSpPr>
          <p:cNvPr id="2" name="Title Placeholder 1"/>
          <p:cNvSpPr>
            <a:spLocks noGrp="1"/>
          </p:cNvSpPr>
          <p:nvPr>
            <p:ph type="title"/>
          </p:nvPr>
        </p:nvSpPr>
        <p:spPr>
          <a:xfrm>
            <a:off x="274321" y="296899"/>
            <a:ext cx="11865720"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63360"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2702580"/>
      </p:ext>
    </p:extLst>
  </p:cSld>
  <p:clrMap bg1="lt1" tx1="dk1" bg2="lt2" tx2="dk2" accent1="accent1" accent2="accent2" accent3="accent3" accent4="accent4" accent5="accent5" accent6="accent6" hlink="hlink" folHlink="folHlink"/>
  <p:sldLayoutIdLst>
    <p:sldLayoutId id="2147485544" r:id="rId1"/>
    <p:sldLayoutId id="2147485545" r:id="rId2"/>
    <p:sldLayoutId id="2147485546" r:id="rId3"/>
    <p:sldLayoutId id="2147485547" r:id="rId4"/>
    <p:sldLayoutId id="2147485548" r:id="rId5"/>
    <p:sldLayoutId id="2147485549" r:id="rId6"/>
    <p:sldLayoutId id="2147485550" r:id="rId7"/>
    <p:sldLayoutId id="2147485551" r:id="rId8"/>
    <p:sldLayoutId id="2147485552" r:id="rId9"/>
    <p:sldLayoutId id="2147485553" r:id="rId10"/>
    <p:sldLayoutId id="2147485554" r:id="rId11"/>
    <p:sldLayoutId id="2147485555" r:id="rId12"/>
    <p:sldLayoutId id="2147485556" r:id="rId13"/>
    <p:sldLayoutId id="2147485557"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 id="2147485567" r:id="rId24"/>
    <p:sldLayoutId id="2147485568" r:id="rId25"/>
    <p:sldLayoutId id="2147485569" r:id="rId26"/>
    <p:sldLayoutId id="2147485570" r:id="rId27"/>
    <p:sldLayoutId id="2147485571" r:id="rId28"/>
    <p:sldLayoutId id="2147485572" r:id="rId29"/>
    <p:sldLayoutId id="2147485573" r:id="rId30"/>
    <p:sldLayoutId id="2147485574" r:id="rId31"/>
    <p:sldLayoutId id="2147485575" r:id="rId32"/>
    <p:sldLayoutId id="2147485576" r:id="rId33"/>
    <p:sldLayoutId id="2147485577" r:id="rId34"/>
  </p:sldLayoutIdLst>
  <p:transition>
    <p:fade/>
  </p:transition>
  <p:hf sldNum="0" hdr="0" dt="0"/>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834">
          <p15:clr>
            <a:srgbClr val="F26B43"/>
          </p15:clr>
        </p15:guide>
        <p15:guide id="2" pos="168">
          <p15:clr>
            <a:srgbClr val="F26B43"/>
          </p15:clr>
        </p15:guide>
        <p15:guide id="3" pos="7512">
          <p15:clr>
            <a:srgbClr val="F26B43"/>
          </p15:clr>
        </p15:guide>
        <p15:guide id="4" orient="horz" pos="4128">
          <p15:clr>
            <a:srgbClr val="F26B43"/>
          </p15:clr>
        </p15:guide>
        <p15:guide id="5" orient="horz" pos="168">
          <p15:clr>
            <a:srgbClr val="F26B43"/>
          </p15:clr>
        </p15:guide>
        <p15:guide id="6" pos="269">
          <p15:clr>
            <a:srgbClr val="5ACBF0"/>
          </p15:clr>
        </p15:guide>
        <p15:guide id="7" pos="7416">
          <p15:clr>
            <a:srgbClr val="5ACBF0"/>
          </p15:clr>
        </p15:guide>
        <p15:guide id="8" orient="horz" pos="744">
          <p15:clr>
            <a:srgbClr val="A4A3A4"/>
          </p15:clr>
        </p15:guide>
        <p15:guide id="9" orient="horz" pos="1320">
          <p15:clr>
            <a:srgbClr val="A4A3A4"/>
          </p15:clr>
        </p15:guide>
        <p15:guide id="10" orient="horz" pos="1882">
          <p15:clr>
            <a:srgbClr val="A4A3A4"/>
          </p15:clr>
        </p15:guide>
        <p15:guide id="11" orient="horz" pos="2435">
          <p15:clr>
            <a:srgbClr val="A4A3A4"/>
          </p15:clr>
        </p15:guide>
        <p15:guide id="12" orient="horz" pos="3000">
          <p15:clr>
            <a:srgbClr val="A4A3A4"/>
          </p15:clr>
        </p15:guide>
        <p15:guide id="13" orient="horz" pos="3564">
          <p15:clr>
            <a:srgbClr val="A4A3A4"/>
          </p15:clr>
        </p15:guide>
        <p15:guide id="14" pos="737">
          <p15:clr>
            <a:srgbClr val="A4A3A4"/>
          </p15:clr>
        </p15:guide>
        <p15:guide id="15" pos="1290">
          <p15:clr>
            <a:srgbClr val="A4A3A4"/>
          </p15:clr>
        </p15:guide>
        <p15:guide id="16" pos="1859">
          <p15:clr>
            <a:srgbClr val="A4A3A4"/>
          </p15:clr>
        </p15:guide>
        <p15:guide id="17" pos="2427">
          <p15:clr>
            <a:srgbClr val="A4A3A4"/>
          </p15:clr>
        </p15:guide>
        <p15:guide id="18" pos="2988">
          <p15:clr>
            <a:srgbClr val="A4A3A4"/>
          </p15:clr>
        </p15:guide>
        <p15:guide id="19" pos="3556">
          <p15:clr>
            <a:srgbClr val="A4A3A4"/>
          </p15:clr>
        </p15:guide>
        <p15:guide id="20" pos="4116">
          <p15:clr>
            <a:srgbClr val="A4A3A4"/>
          </p15:clr>
        </p15:guide>
        <p15:guide id="21" pos="4685">
          <p15:clr>
            <a:srgbClr val="A4A3A4"/>
          </p15:clr>
        </p15:guide>
        <p15:guide id="22" pos="5806">
          <p15:clr>
            <a:srgbClr val="A4A3A4"/>
          </p15:clr>
        </p15:guide>
        <p15:guide id="23" pos="6374">
          <p15:clr>
            <a:srgbClr val="A4A3A4"/>
          </p15:clr>
        </p15:guide>
        <p15:guide id="24" pos="6935">
          <p15:clr>
            <a:srgbClr val="A4A3A4"/>
          </p15:clr>
        </p15:guide>
        <p15:guide id="25" pos="524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 y="0"/>
            <a:ext cx="12438775" cy="6994525"/>
          </a:xfrm>
          <a:prstGeom prst="rect">
            <a:avLst/>
          </a:prstGeom>
        </p:spPr>
      </p:pic>
      <p:sp>
        <p:nvSpPr>
          <p:cNvPr id="2" name="Title Placeholder 1"/>
          <p:cNvSpPr>
            <a:spLocks noGrp="1"/>
          </p:cNvSpPr>
          <p:nvPr>
            <p:ph type="title"/>
          </p:nvPr>
        </p:nvSpPr>
        <p:spPr>
          <a:xfrm>
            <a:off x="274321" y="296900"/>
            <a:ext cx="11865720"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63360"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5254754"/>
      </p:ext>
    </p:extLst>
  </p:cSld>
  <p:clrMap bg1="lt1" tx1="dk1" bg2="lt2" tx2="dk2" accent1="accent1" accent2="accent2" accent3="accent3" accent4="accent4" accent5="accent5" accent6="accent6" hlink="hlink" folHlink="folHlink"/>
  <p:sldLayoutIdLst>
    <p:sldLayoutId id="2147485579" r:id="rId1"/>
    <p:sldLayoutId id="2147485580" r:id="rId2"/>
    <p:sldLayoutId id="2147485581" r:id="rId3"/>
    <p:sldLayoutId id="2147485582" r:id="rId4"/>
    <p:sldLayoutId id="2147485583" r:id="rId5"/>
    <p:sldLayoutId id="2147485584" r:id="rId6"/>
    <p:sldLayoutId id="2147485585" r:id="rId7"/>
    <p:sldLayoutId id="2147485586" r:id="rId8"/>
    <p:sldLayoutId id="2147485587" r:id="rId9"/>
    <p:sldLayoutId id="2147485588" r:id="rId10"/>
    <p:sldLayoutId id="2147485589" r:id="rId11"/>
    <p:sldLayoutId id="2147485590" r:id="rId12"/>
    <p:sldLayoutId id="2147485591" r:id="rId13"/>
    <p:sldLayoutId id="2147485592" r:id="rId14"/>
    <p:sldLayoutId id="2147485593" r:id="rId15"/>
    <p:sldLayoutId id="2147485594" r:id="rId16"/>
    <p:sldLayoutId id="2147485595" r:id="rId17"/>
    <p:sldLayoutId id="2147485596" r:id="rId18"/>
    <p:sldLayoutId id="2147485597" r:id="rId19"/>
    <p:sldLayoutId id="2147485598" r:id="rId20"/>
    <p:sldLayoutId id="2147485599" r:id="rId21"/>
    <p:sldLayoutId id="2147485600" r:id="rId22"/>
    <p:sldLayoutId id="2147485601" r:id="rId23"/>
    <p:sldLayoutId id="2147485602" r:id="rId24"/>
    <p:sldLayoutId id="2147485603" r:id="rId25"/>
    <p:sldLayoutId id="2147485604" r:id="rId26"/>
    <p:sldLayoutId id="2147485605" r:id="rId27"/>
    <p:sldLayoutId id="2147485606" r:id="rId28"/>
    <p:sldLayoutId id="2147485607" r:id="rId29"/>
    <p:sldLayoutId id="2147485608" r:id="rId30"/>
    <p:sldLayoutId id="2147485609" r:id="rId31"/>
    <p:sldLayoutId id="2147485610" r:id="rId32"/>
    <p:sldLayoutId id="2147485611" r:id="rId33"/>
    <p:sldLayoutId id="2147485612" r:id="rId34"/>
  </p:sldLayoutIdLst>
  <p:transition>
    <p:fade/>
  </p:transition>
  <p:hf sldNum="0" hdr="0" dt="0"/>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834">
          <p15:clr>
            <a:srgbClr val="F26B43"/>
          </p15:clr>
        </p15:guide>
        <p15:guide id="2" pos="168">
          <p15:clr>
            <a:srgbClr val="F26B43"/>
          </p15:clr>
        </p15:guide>
        <p15:guide id="3" pos="7512">
          <p15:clr>
            <a:srgbClr val="F26B43"/>
          </p15:clr>
        </p15:guide>
        <p15:guide id="4" orient="horz" pos="4128">
          <p15:clr>
            <a:srgbClr val="F26B43"/>
          </p15:clr>
        </p15:guide>
        <p15:guide id="5" orient="horz" pos="168">
          <p15:clr>
            <a:srgbClr val="F26B43"/>
          </p15:clr>
        </p15:guide>
        <p15:guide id="6" pos="269">
          <p15:clr>
            <a:srgbClr val="5ACBF0"/>
          </p15:clr>
        </p15:guide>
        <p15:guide id="7" pos="7416">
          <p15:clr>
            <a:srgbClr val="5ACBF0"/>
          </p15:clr>
        </p15:guide>
        <p15:guide id="8" orient="horz" pos="744">
          <p15:clr>
            <a:srgbClr val="A4A3A4"/>
          </p15:clr>
        </p15:guide>
        <p15:guide id="9" orient="horz" pos="1320">
          <p15:clr>
            <a:srgbClr val="A4A3A4"/>
          </p15:clr>
        </p15:guide>
        <p15:guide id="10" orient="horz" pos="1882">
          <p15:clr>
            <a:srgbClr val="A4A3A4"/>
          </p15:clr>
        </p15:guide>
        <p15:guide id="11" orient="horz" pos="2435">
          <p15:clr>
            <a:srgbClr val="A4A3A4"/>
          </p15:clr>
        </p15:guide>
        <p15:guide id="12" orient="horz" pos="3000">
          <p15:clr>
            <a:srgbClr val="A4A3A4"/>
          </p15:clr>
        </p15:guide>
        <p15:guide id="13" orient="horz" pos="3564">
          <p15:clr>
            <a:srgbClr val="A4A3A4"/>
          </p15:clr>
        </p15:guide>
        <p15:guide id="14" pos="737">
          <p15:clr>
            <a:srgbClr val="A4A3A4"/>
          </p15:clr>
        </p15:guide>
        <p15:guide id="15" pos="1290">
          <p15:clr>
            <a:srgbClr val="A4A3A4"/>
          </p15:clr>
        </p15:guide>
        <p15:guide id="16" pos="1859">
          <p15:clr>
            <a:srgbClr val="A4A3A4"/>
          </p15:clr>
        </p15:guide>
        <p15:guide id="17" pos="2427">
          <p15:clr>
            <a:srgbClr val="A4A3A4"/>
          </p15:clr>
        </p15:guide>
        <p15:guide id="18" pos="2988">
          <p15:clr>
            <a:srgbClr val="A4A3A4"/>
          </p15:clr>
        </p15:guide>
        <p15:guide id="19" pos="3556">
          <p15:clr>
            <a:srgbClr val="A4A3A4"/>
          </p15:clr>
        </p15:guide>
        <p15:guide id="20" pos="4116">
          <p15:clr>
            <a:srgbClr val="A4A3A4"/>
          </p15:clr>
        </p15:guide>
        <p15:guide id="21" pos="4685">
          <p15:clr>
            <a:srgbClr val="A4A3A4"/>
          </p15:clr>
        </p15:guide>
        <p15:guide id="22" pos="5806">
          <p15:clr>
            <a:srgbClr val="A4A3A4"/>
          </p15:clr>
        </p15:guide>
        <p15:guide id="23" pos="6374">
          <p15:clr>
            <a:srgbClr val="A4A3A4"/>
          </p15:clr>
        </p15:guide>
        <p15:guide id="24" pos="6935">
          <p15:clr>
            <a:srgbClr val="A4A3A4"/>
          </p15:clr>
        </p15:guide>
        <p15:guide id="25" pos="524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646234"/>
      </p:ext>
    </p:extLst>
  </p:cSld>
  <p:clrMap bg1="lt1" tx1="dk1" bg2="lt2" tx2="dk2" accent1="accent1" accent2="accent2" accent3="accent3" accent4="accent4" accent5="accent5" accent6="accent6" hlink="hlink" folHlink="folHlink"/>
  <p:sldLayoutIdLst>
    <p:sldLayoutId id="2147485614" r:id="rId1"/>
    <p:sldLayoutId id="2147485615" r:id="rId2"/>
    <p:sldLayoutId id="2147485616" r:id="rId3"/>
    <p:sldLayoutId id="2147485617" r:id="rId4"/>
    <p:sldLayoutId id="2147485618" r:id="rId5"/>
    <p:sldLayoutId id="2147485619" r:id="rId6"/>
    <p:sldLayoutId id="2147485620" r:id="rId7"/>
    <p:sldLayoutId id="2147485621" r:id="rId8"/>
    <p:sldLayoutId id="2147485622" r:id="rId9"/>
    <p:sldLayoutId id="2147485623" r:id="rId10"/>
    <p:sldLayoutId id="2147485624" r:id="rId11"/>
    <p:sldLayoutId id="2147485625" r:id="rId12"/>
    <p:sldLayoutId id="2147485626" r:id="rId13"/>
    <p:sldLayoutId id="2147485627" r:id="rId14"/>
    <p:sldLayoutId id="2147485628" r:id="rId15"/>
    <p:sldLayoutId id="2147485629" r:id="rId16"/>
    <p:sldLayoutId id="2147485630" r:id="rId17"/>
    <p:sldLayoutId id="2147485631" r:id="rId18"/>
    <p:sldLayoutId id="2147485632" r:id="rId19"/>
    <p:sldLayoutId id="2147485633" r:id="rId20"/>
    <p:sldLayoutId id="2147485634" r:id="rId21"/>
    <p:sldLayoutId id="2147485635" r:id="rId22"/>
    <p:sldLayoutId id="2147485636" r:id="rId23"/>
    <p:sldLayoutId id="2147485637" r:id="rId24"/>
    <p:sldLayoutId id="2147485638" r:id="rId25"/>
    <p:sldLayoutId id="2147485639" r:id="rId26"/>
    <p:sldLayoutId id="2147485640" r:id="rId27"/>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17685690"/>
      </p:ext>
    </p:extLst>
  </p:cSld>
  <p:clrMap bg1="dk1" tx1="lt1" bg2="dk2" tx2="lt2" accent1="accent1" accent2="accent2" accent3="accent3" accent4="accent4" accent5="accent5" accent6="accent6" hlink="hlink" folHlink="folHlink"/>
  <p:sldLayoutIdLst>
    <p:sldLayoutId id="2147485642" r:id="rId1"/>
    <p:sldLayoutId id="2147485643" r:id="rId2"/>
    <p:sldLayoutId id="2147485644" r:id="rId3"/>
    <p:sldLayoutId id="2147485645" r:id="rId4"/>
    <p:sldLayoutId id="2147485646" r:id="rId5"/>
    <p:sldLayoutId id="2147485647" r:id="rId6"/>
    <p:sldLayoutId id="2147485648" r:id="rId7"/>
    <p:sldLayoutId id="2147485649" r:id="rId8"/>
    <p:sldLayoutId id="2147485650" r:id="rId9"/>
    <p:sldLayoutId id="2147485651" r:id="rId10"/>
    <p:sldLayoutId id="2147485652" r:id="rId11"/>
    <p:sldLayoutId id="2147485653" r:id="rId12"/>
    <p:sldLayoutId id="2147485654" r:id="rId13"/>
    <p:sldLayoutId id="2147485655" r:id="rId14"/>
    <p:sldLayoutId id="2147485656" r:id="rId15"/>
    <p:sldLayoutId id="2147485657" r:id="rId16"/>
    <p:sldLayoutId id="2147485658" r:id="rId17"/>
    <p:sldLayoutId id="2147485659" r:id="rId18"/>
    <p:sldLayoutId id="2147485660" r:id="rId19"/>
    <p:sldLayoutId id="2147485661" r:id="rId20"/>
    <p:sldLayoutId id="2147485662" r:id="rId21"/>
    <p:sldLayoutId id="2147485663" r:id="rId22"/>
    <p:sldLayoutId id="2147485664" r:id="rId23"/>
    <p:sldLayoutId id="2147485665" r:id="rId24"/>
    <p:sldLayoutId id="2147485666" r:id="rId25"/>
    <p:sldLayoutId id="2147485667" r:id="rId26"/>
    <p:sldLayoutId id="2147485668" r:id="rId27"/>
    <p:sldLayoutId id="2147485669" r:id="rId28"/>
    <p:sldLayoutId id="2147485670" r:id="rId29"/>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bg2"/>
              </a:gs>
              <a:gs pos="100000">
                <a:schemeClr val="bg2"/>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bg2"/>
              </a:gs>
              <a:gs pos="100000">
                <a:schemeClr val="bg2"/>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bg2"/>
              </a:gs>
              <a:gs pos="100000">
                <a:schemeClr val="bg2"/>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bg2"/>
              </a:gs>
              <a:gs pos="100000">
                <a:schemeClr val="bg2"/>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25789667"/>
      </p:ext>
    </p:extLst>
  </p:cSld>
  <p:clrMap bg1="lt1" tx1="dk1" bg2="lt2" tx2="dk2" accent1="accent1" accent2="accent2" accent3="accent3" accent4="accent4" accent5="accent5" accent6="accent6" hlink="hlink" folHlink="folHlink"/>
  <p:sldLayoutIdLst>
    <p:sldLayoutId id="2147485672" r:id="rId1"/>
    <p:sldLayoutId id="2147485673" r:id="rId2"/>
    <p:sldLayoutId id="2147485674" r:id="rId3"/>
    <p:sldLayoutId id="2147485675" r:id="rId4"/>
    <p:sldLayoutId id="2147485676" r:id="rId5"/>
    <p:sldLayoutId id="2147485677" r:id="rId6"/>
    <p:sldLayoutId id="2147485678" r:id="rId7"/>
    <p:sldLayoutId id="2147485679" r:id="rId8"/>
    <p:sldLayoutId id="2147485680" r:id="rId9"/>
    <p:sldLayoutId id="2147485681" r:id="rId10"/>
    <p:sldLayoutId id="2147485682" r:id="rId11"/>
    <p:sldLayoutId id="2147485683" r:id="rId12"/>
    <p:sldLayoutId id="2147485684" r:id="rId13"/>
    <p:sldLayoutId id="2147485685" r:id="rId14"/>
    <p:sldLayoutId id="2147485686" r:id="rId15"/>
    <p:sldLayoutId id="2147485687" r:id="rId16"/>
    <p:sldLayoutId id="2147485688" r:id="rId17"/>
    <p:sldLayoutId id="2147485689" r:id="rId18"/>
    <p:sldLayoutId id="2147485690" r:id="rId19"/>
    <p:sldLayoutId id="2147485691" r:id="rId20"/>
    <p:sldLayoutId id="2147485692" r:id="rId21"/>
    <p:sldLayoutId id="2147485693" r:id="rId22"/>
    <p:sldLayoutId id="2147485694" r:id="rId23"/>
    <p:sldLayoutId id="2147485695" r:id="rId24"/>
    <p:sldLayoutId id="2147485696" r:id="rId25"/>
    <p:sldLayoutId id="2147485697" r:id="rId26"/>
    <p:sldLayoutId id="2147485698" r:id="rId27"/>
    <p:sldLayoutId id="2147485699" r:id="rId28"/>
    <p:sldLayoutId id="2147485732"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2"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641905433"/>
      </p:ext>
    </p:extLst>
  </p:cSld>
  <p:clrMap bg1="dk1" tx1="lt1" bg2="dk2" tx2="lt2" accent1="accent1" accent2="accent2" accent3="accent3" accent4="accent4" accent5="accent5" accent6="accent6" hlink="hlink" folHlink="folHlink"/>
  <p:sldLayoutIdLst>
    <p:sldLayoutId id="2147485701" r:id="rId1"/>
    <p:sldLayoutId id="2147485702" r:id="rId2"/>
    <p:sldLayoutId id="2147485703" r:id="rId3"/>
    <p:sldLayoutId id="2147485704" r:id="rId4"/>
    <p:sldLayoutId id="2147485705" r:id="rId5"/>
    <p:sldLayoutId id="2147485706" r:id="rId6"/>
    <p:sldLayoutId id="2147485707" r:id="rId7"/>
    <p:sldLayoutId id="2147485708" r:id="rId8"/>
    <p:sldLayoutId id="2147485709" r:id="rId9"/>
    <p:sldLayoutId id="2147485710" r:id="rId10"/>
    <p:sldLayoutId id="2147485711" r:id="rId11"/>
    <p:sldLayoutId id="2147485712" r:id="rId12"/>
    <p:sldLayoutId id="2147485713" r:id="rId13"/>
    <p:sldLayoutId id="2147485714" r:id="rId14"/>
    <p:sldLayoutId id="2147485715" r:id="rId15"/>
    <p:sldLayoutId id="2147485716" r:id="rId16"/>
    <p:sldLayoutId id="2147485717" r:id="rId17"/>
    <p:sldLayoutId id="2147485718" r:id="rId18"/>
    <p:sldLayoutId id="2147485719" r:id="rId19"/>
    <p:sldLayoutId id="2147485720" r:id="rId20"/>
    <p:sldLayoutId id="2147485721" r:id="rId21"/>
    <p:sldLayoutId id="2147485722" r:id="rId22"/>
    <p:sldLayoutId id="2147485723" r:id="rId23"/>
    <p:sldLayoutId id="2147485724" r:id="rId24"/>
    <p:sldLayoutId id="2147485725" r:id="rId25"/>
    <p:sldLayoutId id="2147485726" r:id="rId26"/>
    <p:sldLayoutId id="2147485727" r:id="rId27"/>
    <p:sldLayoutId id="2147485728" r:id="rId28"/>
    <p:sldLayoutId id="2147485729" r:id="rId29"/>
    <p:sldLayoutId id="2147485730" r:id="rId30"/>
  </p:sldLayoutIdLst>
  <p:transition>
    <p:fade/>
  </p:transition>
  <p:txStyles>
    <p:titleStyle>
      <a:lvl1pPr algn="l" defTabSz="93230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1" marR="0" indent="-342741"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9" marR="0" indent="-241189"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28"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222"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716"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384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06"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5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15"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08" rtl="0" eaLnBrk="1" latinLnBrk="0" hangingPunct="1">
        <a:defRPr sz="1800" kern="1200">
          <a:solidFill>
            <a:schemeClr val="tx1"/>
          </a:solidFill>
          <a:latin typeface="+mn-lt"/>
          <a:ea typeface="+mn-ea"/>
          <a:cs typeface="+mn-cs"/>
        </a:defRPr>
      </a:lvl1pPr>
      <a:lvl2pPr marL="466154" algn="l" defTabSz="932308" rtl="0" eaLnBrk="1" latinLnBrk="0" hangingPunct="1">
        <a:defRPr sz="1800" kern="1200">
          <a:solidFill>
            <a:schemeClr val="tx1"/>
          </a:solidFill>
          <a:latin typeface="+mn-lt"/>
          <a:ea typeface="+mn-ea"/>
          <a:cs typeface="+mn-cs"/>
        </a:defRPr>
      </a:lvl2pPr>
      <a:lvl3pPr marL="932308" algn="l" defTabSz="932308" rtl="0" eaLnBrk="1" latinLnBrk="0" hangingPunct="1">
        <a:defRPr sz="1800" kern="1200">
          <a:solidFill>
            <a:schemeClr val="tx1"/>
          </a:solidFill>
          <a:latin typeface="+mn-lt"/>
          <a:ea typeface="+mn-ea"/>
          <a:cs typeface="+mn-cs"/>
        </a:defRPr>
      </a:lvl3pPr>
      <a:lvl4pPr marL="1398464" algn="l" defTabSz="932308" rtl="0" eaLnBrk="1" latinLnBrk="0" hangingPunct="1">
        <a:defRPr sz="1800" kern="1200">
          <a:solidFill>
            <a:schemeClr val="tx1"/>
          </a:solidFill>
          <a:latin typeface="+mn-lt"/>
          <a:ea typeface="+mn-ea"/>
          <a:cs typeface="+mn-cs"/>
        </a:defRPr>
      </a:lvl4pPr>
      <a:lvl5pPr marL="1864618" algn="l" defTabSz="932308" rtl="0" eaLnBrk="1" latinLnBrk="0" hangingPunct="1">
        <a:defRPr sz="1800" kern="1200">
          <a:solidFill>
            <a:schemeClr val="tx1"/>
          </a:solidFill>
          <a:latin typeface="+mn-lt"/>
          <a:ea typeface="+mn-ea"/>
          <a:cs typeface="+mn-cs"/>
        </a:defRPr>
      </a:lvl5pPr>
      <a:lvl6pPr marL="2330774" algn="l" defTabSz="932308" rtl="0" eaLnBrk="1" latinLnBrk="0" hangingPunct="1">
        <a:defRPr sz="1800" kern="1200">
          <a:solidFill>
            <a:schemeClr val="tx1"/>
          </a:solidFill>
          <a:latin typeface="+mn-lt"/>
          <a:ea typeface="+mn-ea"/>
          <a:cs typeface="+mn-cs"/>
        </a:defRPr>
      </a:lvl6pPr>
      <a:lvl7pPr marL="2796927" algn="l" defTabSz="932308" rtl="0" eaLnBrk="1" latinLnBrk="0" hangingPunct="1">
        <a:defRPr sz="1800" kern="1200">
          <a:solidFill>
            <a:schemeClr val="tx1"/>
          </a:solidFill>
          <a:latin typeface="+mn-lt"/>
          <a:ea typeface="+mn-ea"/>
          <a:cs typeface="+mn-cs"/>
        </a:defRPr>
      </a:lvl7pPr>
      <a:lvl8pPr marL="3263083" algn="l" defTabSz="932308" rtl="0" eaLnBrk="1" latinLnBrk="0" hangingPunct="1">
        <a:defRPr sz="1800" kern="1200">
          <a:solidFill>
            <a:schemeClr val="tx1"/>
          </a:solidFill>
          <a:latin typeface="+mn-lt"/>
          <a:ea typeface="+mn-ea"/>
          <a:cs typeface="+mn-cs"/>
        </a:defRPr>
      </a:lvl8pPr>
      <a:lvl9pPr marL="3729238" algn="l" defTabSz="93230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3199302"/>
      </p:ext>
    </p:extLst>
  </p:cSld>
  <p:clrMap bg1="dk1" tx1="lt1" bg2="dk2" tx2="lt2" accent1="accent1" accent2="accent2" accent3="accent3" accent4="accent4" accent5="accent5" accent6="accent6" hlink="hlink" folHlink="folHlink"/>
  <p:sldLayoutIdLst>
    <p:sldLayoutId id="2147485735" r:id="rId1"/>
    <p:sldLayoutId id="2147485736" r:id="rId2"/>
    <p:sldLayoutId id="2147485737" r:id="rId3"/>
    <p:sldLayoutId id="2147485738" r:id="rId4"/>
    <p:sldLayoutId id="2147485739" r:id="rId5"/>
    <p:sldLayoutId id="2147485740" r:id="rId6"/>
    <p:sldLayoutId id="2147485741" r:id="rId7"/>
    <p:sldLayoutId id="2147485742" r:id="rId8"/>
    <p:sldLayoutId id="2147485743" r:id="rId9"/>
    <p:sldLayoutId id="2147485744" r:id="rId10"/>
    <p:sldLayoutId id="2147485745" r:id="rId11"/>
    <p:sldLayoutId id="2147485746" r:id="rId12"/>
    <p:sldLayoutId id="2147485747" r:id="rId13"/>
    <p:sldLayoutId id="2147485748" r:id="rId14"/>
    <p:sldLayoutId id="2147485749" r:id="rId15"/>
    <p:sldLayoutId id="2147485750" r:id="rId16"/>
    <p:sldLayoutId id="2147485751" r:id="rId17"/>
    <p:sldLayoutId id="2147485752" r:id="rId18"/>
    <p:sldLayoutId id="2147485753" r:id="rId19"/>
    <p:sldLayoutId id="2147485754" r:id="rId20"/>
    <p:sldLayoutId id="2147485755" r:id="rId21"/>
    <p:sldLayoutId id="2147485756" r:id="rId22"/>
    <p:sldLayoutId id="2147485757" r:id="rId23"/>
    <p:sldLayoutId id="214748575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312664"/>
            <a:ext cx="11889564" cy="89860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28617"/>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720898"/>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720898"/>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en-US" smtClean="0">
                <a:gradFill>
                  <a:gsLst>
                    <a:gs pos="2239">
                      <a:srgbClr val="505050"/>
                    </a:gs>
                    <a:gs pos="11940">
                      <a:srgbClr val="505050"/>
                    </a:gs>
                  </a:gsLst>
                  <a:lin ang="5400000" scaled="0"/>
                </a:gradFill>
              </a:rPr>
              <a:pPr defTabSz="932563"/>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66893433"/>
      </p:ext>
    </p:extLst>
  </p:cSld>
  <p:clrMap bg1="lt1" tx1="dk1" bg2="lt2" tx2="dk2" accent1="accent1" accent2="accent2" accent3="accent3" accent4="accent4" accent5="accent5" accent6="accent6" hlink="hlink" folHlink="folHlink"/>
  <p:sldLayoutIdLst>
    <p:sldLayoutId id="2147485171" r:id="rId1"/>
    <p:sldLayoutId id="2147485172" r:id="rId2"/>
    <p:sldLayoutId id="2147485173" r:id="rId3"/>
    <p:sldLayoutId id="2147485174" r:id="rId4"/>
    <p:sldLayoutId id="2147485175" r:id="rId5"/>
    <p:sldLayoutId id="2147485176" r:id="rId6"/>
    <p:sldLayoutId id="2147485177" r:id="rId7"/>
    <p:sldLayoutId id="2147485178" r:id="rId8"/>
    <p:sldLayoutId id="2147485179" r:id="rId9"/>
    <p:sldLayoutId id="2147485180" r:id="rId10"/>
    <p:sldLayoutId id="2147485181" r:id="rId11"/>
    <p:sldLayoutId id="2147485182" r:id="rId12"/>
    <p:sldLayoutId id="2147485183" r:id="rId13"/>
    <p:sldLayoutId id="2147485184" r:id="rId14"/>
    <p:sldLayoutId id="2147485185" r:id="rId15"/>
    <p:sldLayoutId id="2147485186" r:id="rId16"/>
    <p:sldLayoutId id="2147485187" r:id="rId17"/>
    <p:sldLayoutId id="2147485188" r:id="rId18"/>
    <p:sldLayoutId id="2147485189" r:id="rId19"/>
    <p:sldLayoutId id="2147485190" r:id="rId20"/>
    <p:sldLayoutId id="2147485191" r:id="rId21"/>
    <p:sldLayoutId id="2147485192" r:id="rId22"/>
    <p:sldLayoutId id="2147485193" r:id="rId23"/>
    <p:sldLayoutId id="2147485194" r:id="rId24"/>
    <p:sldLayoutId id="2147485195" r:id="rId25"/>
    <p:sldLayoutId id="2147485196" r:id="rId26"/>
    <p:sldLayoutId id="2147485197" r:id="rId27"/>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352537583"/>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312664"/>
            <a:ext cx="11889564" cy="89860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28617"/>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720898"/>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720898"/>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en-US" smtClean="0">
                <a:gradFill>
                  <a:gsLst>
                    <a:gs pos="2239">
                      <a:srgbClr val="505050"/>
                    </a:gs>
                    <a:gs pos="11940">
                      <a:srgbClr val="505050"/>
                    </a:gs>
                  </a:gsLst>
                  <a:lin ang="5400000" scaled="0"/>
                </a:gradFill>
              </a:rPr>
              <a:pPr defTabSz="932563"/>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494129118"/>
      </p:ext>
    </p:extLst>
  </p:cSld>
  <p:clrMap bg1="lt1" tx1="dk1" bg2="lt2" tx2="dk2" accent1="accent1" accent2="accent2" accent3="accent3" accent4="accent4" accent5="accent5" accent6="accent6" hlink="hlink" folHlink="folHlink"/>
  <p:sldLayoutIdLst>
    <p:sldLayoutId id="2147485293" r:id="rId1"/>
    <p:sldLayoutId id="2147485294" r:id="rId2"/>
    <p:sldLayoutId id="2147485295" r:id="rId3"/>
    <p:sldLayoutId id="2147485296" r:id="rId4"/>
    <p:sldLayoutId id="2147485297" r:id="rId5"/>
    <p:sldLayoutId id="2147485298" r:id="rId6"/>
    <p:sldLayoutId id="2147485299" r:id="rId7"/>
    <p:sldLayoutId id="2147485300" r:id="rId8"/>
    <p:sldLayoutId id="2147485301" r:id="rId9"/>
    <p:sldLayoutId id="2147485302" r:id="rId10"/>
    <p:sldLayoutId id="2147485303" r:id="rId11"/>
    <p:sldLayoutId id="2147485304" r:id="rId12"/>
    <p:sldLayoutId id="2147485305" r:id="rId13"/>
    <p:sldLayoutId id="2147485306" r:id="rId14"/>
    <p:sldLayoutId id="2147485307" r:id="rId15"/>
    <p:sldLayoutId id="2147485308" r:id="rId16"/>
    <p:sldLayoutId id="2147485309" r:id="rId17"/>
    <p:sldLayoutId id="2147485310" r:id="rId18"/>
    <p:sldLayoutId id="2147485311" r:id="rId19"/>
    <p:sldLayoutId id="2147485312" r:id="rId20"/>
    <p:sldLayoutId id="2147485313" r:id="rId21"/>
    <p:sldLayoutId id="2147485314" r:id="rId22"/>
    <p:sldLayoutId id="2147485315" r:id="rId23"/>
    <p:sldLayoutId id="2147485316" r:id="rId24"/>
    <p:sldLayoutId id="2147485317" r:id="rId25"/>
    <p:sldLayoutId id="2147485318" r:id="rId26"/>
    <p:sldLayoutId id="2147485319" r:id="rId27"/>
    <p:sldLayoutId id="2147485320" r:id="rId28"/>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312664"/>
            <a:ext cx="11889564" cy="89860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28617"/>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720898"/>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720898"/>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en-US" smtClean="0">
                <a:gradFill>
                  <a:gsLst>
                    <a:gs pos="2239">
                      <a:srgbClr val="505050"/>
                    </a:gs>
                    <a:gs pos="11940">
                      <a:srgbClr val="505050"/>
                    </a:gs>
                  </a:gsLst>
                  <a:lin ang="5400000" scaled="0"/>
                </a:gradFill>
              </a:rPr>
              <a:pPr defTabSz="932563"/>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434774845"/>
      </p:ext>
    </p:extLst>
  </p:cSld>
  <p:clrMap bg1="lt1" tx1="dk1" bg2="lt2" tx2="dk2" accent1="accent1" accent2="accent2" accent3="accent3" accent4="accent4" accent5="accent5" accent6="accent6" hlink="hlink" folHlink="folHlink"/>
  <p:sldLayoutIdLst>
    <p:sldLayoutId id="2147485322" r:id="rId1"/>
    <p:sldLayoutId id="2147485323" r:id="rId2"/>
    <p:sldLayoutId id="2147485324" r:id="rId3"/>
    <p:sldLayoutId id="2147485325" r:id="rId4"/>
    <p:sldLayoutId id="2147485326" r:id="rId5"/>
    <p:sldLayoutId id="2147485327" r:id="rId6"/>
    <p:sldLayoutId id="2147485328" r:id="rId7"/>
    <p:sldLayoutId id="2147485329" r:id="rId8"/>
    <p:sldLayoutId id="2147485330" r:id="rId9"/>
    <p:sldLayoutId id="2147485331" r:id="rId10"/>
    <p:sldLayoutId id="2147485332" r:id="rId11"/>
    <p:sldLayoutId id="2147485333" r:id="rId12"/>
    <p:sldLayoutId id="2147485334" r:id="rId13"/>
    <p:sldLayoutId id="2147485335" r:id="rId14"/>
    <p:sldLayoutId id="2147485336" r:id="rId15"/>
    <p:sldLayoutId id="2147485337" r:id="rId16"/>
    <p:sldLayoutId id="2147485338" r:id="rId17"/>
    <p:sldLayoutId id="2147485339" r:id="rId18"/>
    <p:sldLayoutId id="2147485340" r:id="rId19"/>
    <p:sldLayoutId id="2147485341" r:id="rId20"/>
    <p:sldLayoutId id="2147485342" r:id="rId21"/>
    <p:sldLayoutId id="2147485343" r:id="rId22"/>
    <p:sldLayoutId id="2147485344" r:id="rId23"/>
    <p:sldLayoutId id="2147485345" r:id="rId24"/>
    <p:sldLayoutId id="2147485346" r:id="rId25"/>
    <p:sldLayoutId id="2147485347" r:id="rId26"/>
    <p:sldLayoutId id="2147485348" r:id="rId27"/>
    <p:sldLayoutId id="2147485349" r:id="rId28"/>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525491152"/>
      </p:ext>
    </p:extLst>
  </p:cSld>
  <p:clrMap bg1="lt1" tx1="dk1" bg2="lt2" tx2="dk2" accent1="accent1" accent2="accent2" accent3="accent3" accent4="accent4" accent5="accent5" accent6="accent6" hlink="hlink" folHlink="folHlink"/>
  <p:sldLayoutIdLst>
    <p:sldLayoutId id="2147485351" r:id="rId1"/>
    <p:sldLayoutId id="2147485352" r:id="rId2"/>
    <p:sldLayoutId id="2147485353" r:id="rId3"/>
    <p:sldLayoutId id="2147485354" r:id="rId4"/>
    <p:sldLayoutId id="2147485355" r:id="rId5"/>
    <p:sldLayoutId id="2147485356" r:id="rId6"/>
    <p:sldLayoutId id="2147485357" r:id="rId7"/>
    <p:sldLayoutId id="2147485358" r:id="rId8"/>
    <p:sldLayoutId id="2147485359" r:id="rId9"/>
    <p:sldLayoutId id="2147485360" r:id="rId10"/>
    <p:sldLayoutId id="2147485361" r:id="rId11"/>
    <p:sldLayoutId id="2147485362" r:id="rId12"/>
    <p:sldLayoutId id="2147485363" r:id="rId13"/>
    <p:sldLayoutId id="2147485364" r:id="rId14"/>
    <p:sldLayoutId id="2147485365" r:id="rId15"/>
    <p:sldLayoutId id="2147485366" r:id="rId16"/>
    <p:sldLayoutId id="2147485367" r:id="rId17"/>
    <p:sldLayoutId id="2147485368" r:id="rId18"/>
    <p:sldLayoutId id="2147485369" r:id="rId19"/>
    <p:sldLayoutId id="2147485370" r:id="rId20"/>
    <p:sldLayoutId id="2147485371" r:id="rId21"/>
    <p:sldLayoutId id="2147485372" r:id="rId22"/>
    <p:sldLayoutId id="2147485373" r:id="rId23"/>
    <p:sldLayoutId id="2147485374" r:id="rId24"/>
    <p:sldLayoutId id="2147485375" r:id="rId25"/>
    <p:sldLayoutId id="2147485376" r:id="rId26"/>
    <p:sldLayoutId id="2147485377" r:id="rId27"/>
    <p:sldLayoutId id="2147485378" r:id="rId28"/>
    <p:sldLayoutId id="2147485379" r:id="rId29"/>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312664"/>
            <a:ext cx="11889564" cy="89860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28617"/>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720898"/>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720898"/>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en-US" smtClean="0">
                <a:gradFill>
                  <a:gsLst>
                    <a:gs pos="2239">
                      <a:srgbClr val="505050"/>
                    </a:gs>
                    <a:gs pos="11940">
                      <a:srgbClr val="505050"/>
                    </a:gs>
                  </a:gsLst>
                  <a:lin ang="5400000" scaled="0"/>
                </a:gradFill>
              </a:rPr>
              <a:pPr defTabSz="932563"/>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35282671"/>
      </p:ext>
    </p:extLst>
  </p:cSld>
  <p:clrMap bg1="lt1" tx1="dk1" bg2="lt2" tx2="dk2" accent1="accent1" accent2="accent2" accent3="accent3" accent4="accent4" accent5="accent5" accent6="accent6" hlink="hlink" folHlink="folHlink"/>
  <p:sldLayoutIdLst>
    <p:sldLayoutId id="2147485381" r:id="rId1"/>
    <p:sldLayoutId id="2147485382" r:id="rId2"/>
    <p:sldLayoutId id="2147485383" r:id="rId3"/>
    <p:sldLayoutId id="2147485384" r:id="rId4"/>
    <p:sldLayoutId id="2147485385" r:id="rId5"/>
    <p:sldLayoutId id="2147485386" r:id="rId6"/>
    <p:sldLayoutId id="2147485387" r:id="rId7"/>
    <p:sldLayoutId id="2147485388" r:id="rId8"/>
    <p:sldLayoutId id="2147485389" r:id="rId9"/>
    <p:sldLayoutId id="2147485390" r:id="rId10"/>
    <p:sldLayoutId id="2147485391" r:id="rId11"/>
    <p:sldLayoutId id="2147485392" r:id="rId12"/>
    <p:sldLayoutId id="2147485393" r:id="rId13"/>
    <p:sldLayoutId id="2147485394" r:id="rId14"/>
    <p:sldLayoutId id="2147485395" r:id="rId15"/>
    <p:sldLayoutId id="2147485396" r:id="rId16"/>
    <p:sldLayoutId id="2147485397" r:id="rId17"/>
    <p:sldLayoutId id="2147485398" r:id="rId18"/>
    <p:sldLayoutId id="2147485399" r:id="rId19"/>
    <p:sldLayoutId id="2147485400" r:id="rId20"/>
    <p:sldLayoutId id="2147485401" r:id="rId21"/>
    <p:sldLayoutId id="2147485402" r:id="rId22"/>
    <p:sldLayoutId id="2147485403" r:id="rId23"/>
    <p:sldLayoutId id="2147485404" r:id="rId24"/>
    <p:sldLayoutId id="2147485405" r:id="rId25"/>
    <p:sldLayoutId id="2147485406" r:id="rId26"/>
    <p:sldLayoutId id="2147485407" r:id="rId27"/>
    <p:sldLayoutId id="2147485408" r:id="rId28"/>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pPr>
              <a:defRPr/>
            </a:pPr>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defRPr/>
            </a:pPr>
            <a:fld id="{27258FFF-F925-446B-8502-81C933981705}" type="slidenum">
              <a:rPr lang="en-US" smtClean="0">
                <a:gradFill>
                  <a:gsLst>
                    <a:gs pos="2239">
                      <a:srgbClr val="505050"/>
                    </a:gs>
                    <a:gs pos="11940">
                      <a:srgbClr val="505050"/>
                    </a:gs>
                  </a:gsLst>
                  <a:lin ang="5400000" scaled="0"/>
                </a:gradFill>
              </a:rPr>
              <a:pPr defTabSz="932563">
                <a:defRPr/>
              </a:pPr>
              <a:t>‹#›</a:t>
            </a:fld>
            <a:endParaRPr lang="en-US"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3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478132472"/>
      </p:ext>
    </p:extLst>
  </p:cSld>
  <p:clrMap bg1="lt1" tx1="dk1" bg2="lt2" tx2="dk2" accent1="accent1" accent2="accent2" accent3="accent3" accent4="accent4" accent5="accent5" accent6="accent6" hlink="hlink" folHlink="folHlink"/>
  <p:sldLayoutIdLst>
    <p:sldLayoutId id="2147485410" r:id="rId1"/>
    <p:sldLayoutId id="2147485411" r:id="rId2"/>
    <p:sldLayoutId id="2147485412" r:id="rId3"/>
    <p:sldLayoutId id="2147485413" r:id="rId4"/>
    <p:sldLayoutId id="2147485414" r:id="rId5"/>
    <p:sldLayoutId id="2147485415" r:id="rId6"/>
    <p:sldLayoutId id="2147485416" r:id="rId7"/>
    <p:sldLayoutId id="2147485417" r:id="rId8"/>
    <p:sldLayoutId id="2147485418" r:id="rId9"/>
    <p:sldLayoutId id="2147485419" r:id="rId10"/>
    <p:sldLayoutId id="2147485420" r:id="rId11"/>
    <p:sldLayoutId id="2147485421" r:id="rId12"/>
    <p:sldLayoutId id="2147485422" r:id="rId13"/>
    <p:sldLayoutId id="2147485423" r:id="rId14"/>
    <p:sldLayoutId id="2147485424" r:id="rId15"/>
    <p:sldLayoutId id="2147485425" r:id="rId16"/>
    <p:sldLayoutId id="2147485426" r:id="rId17"/>
    <p:sldLayoutId id="2147485427" r:id="rId18"/>
    <p:sldLayoutId id="2147485428" r:id="rId19"/>
    <p:sldLayoutId id="2147485429" r:id="rId20"/>
    <p:sldLayoutId id="2147485430" r:id="rId21"/>
    <p:sldLayoutId id="2147485431" r:id="rId22"/>
    <p:sldLayoutId id="2147485432" r:id="rId23"/>
    <p:sldLayoutId id="2147485433" r:id="rId24"/>
    <p:sldLayoutId id="2147485434" r:id="rId25"/>
    <p:sldLayoutId id="2147485435" r:id="rId26"/>
    <p:sldLayoutId id="2147485436" r:id="rId27"/>
    <p:sldLayoutId id="2147485437" r:id="rId28"/>
    <p:sldLayoutId id="2147485438" r:id="rId29"/>
    <p:sldLayoutId id="2147485439" r:id="rId30"/>
    <p:sldLayoutId id="2147485440" r:id="rId31"/>
    <p:sldLayoutId id="2147485441" r:id="rId32"/>
    <p:sldLayoutId id="2147485442" r:id="rId33"/>
    <p:sldLayoutId id="2147485443" r:id="rId34"/>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312664"/>
            <a:ext cx="11889564" cy="89860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28617"/>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720898"/>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pPr>
              <a:defRPr/>
            </a:pPr>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5101" y="6720898"/>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defRPr/>
            </a:pPr>
            <a:fld id="{27258FFF-F925-446B-8502-81C933981705}" type="slidenum">
              <a:rPr lang="en-US" smtClean="0">
                <a:gradFill>
                  <a:gsLst>
                    <a:gs pos="2239">
                      <a:srgbClr val="505050"/>
                    </a:gs>
                    <a:gs pos="11940">
                      <a:srgbClr val="505050"/>
                    </a:gs>
                  </a:gsLst>
                  <a:lin ang="5400000" scaled="0"/>
                </a:gradFill>
              </a:rPr>
              <a:pPr defTabSz="932563">
                <a:defRPr/>
              </a:pPr>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562679301"/>
      </p:ext>
    </p:extLst>
  </p:cSld>
  <p:clrMap bg1="lt1" tx1="dk1" bg2="lt2" tx2="dk2" accent1="accent1" accent2="accent2" accent3="accent3" accent4="accent4" accent5="accent5" accent6="accent6" hlink="hlink" folHlink="folHlink"/>
  <p:sldLayoutIdLst>
    <p:sldLayoutId id="2147485445" r:id="rId1"/>
    <p:sldLayoutId id="2147485446" r:id="rId2"/>
    <p:sldLayoutId id="2147485447" r:id="rId3"/>
    <p:sldLayoutId id="2147485448" r:id="rId4"/>
    <p:sldLayoutId id="2147485449" r:id="rId5"/>
    <p:sldLayoutId id="2147485450" r:id="rId6"/>
    <p:sldLayoutId id="2147485451" r:id="rId7"/>
    <p:sldLayoutId id="2147485452" r:id="rId8"/>
    <p:sldLayoutId id="2147485453" r:id="rId9"/>
    <p:sldLayoutId id="2147485454" r:id="rId10"/>
    <p:sldLayoutId id="2147485455" r:id="rId11"/>
    <p:sldLayoutId id="2147485456" r:id="rId12"/>
    <p:sldLayoutId id="2147485457" r:id="rId13"/>
    <p:sldLayoutId id="2147485458" r:id="rId14"/>
    <p:sldLayoutId id="2147485459" r:id="rId15"/>
    <p:sldLayoutId id="2147485460" r:id="rId16"/>
    <p:sldLayoutId id="2147485461" r:id="rId17"/>
    <p:sldLayoutId id="2147485462" r:id="rId18"/>
    <p:sldLayoutId id="2147485463" r:id="rId19"/>
    <p:sldLayoutId id="2147485464" r:id="rId20"/>
    <p:sldLayoutId id="2147485465" r:id="rId21"/>
    <p:sldLayoutId id="2147485466" r:id="rId22"/>
    <p:sldLayoutId id="2147485467" r:id="rId23"/>
    <p:sldLayoutId id="2147485468" r:id="rId24"/>
    <p:sldLayoutId id="2147485469" r:id="rId25"/>
    <p:sldLayoutId id="2147485470" r:id="rId26"/>
    <p:sldLayoutId id="2147485471" r:id="rId27"/>
    <p:sldLayoutId id="2147485472" r:id="rId28"/>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5.xml"/><Relationship Id="rId1" Type="http://schemas.openxmlformats.org/officeDocument/2006/relationships/slideLayout" Target="../slideLayouts/slideLayout490.xml"/></Relationships>
</file>

<file path=ppt/slides/_rels/slide11.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401.xml"/></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tmp"/><Relationship Id="rId2" Type="http://schemas.openxmlformats.org/officeDocument/2006/relationships/notesSlide" Target="../notesSlides/notesSlide6.xml"/><Relationship Id="rId1" Type="http://schemas.openxmlformats.org/officeDocument/2006/relationships/slideLayout" Target="../slideLayouts/slideLayout401.xml"/><Relationship Id="rId6" Type="http://schemas.openxmlformats.org/officeDocument/2006/relationships/image" Target="../media/image92.tmp"/><Relationship Id="rId5" Type="http://schemas.openxmlformats.org/officeDocument/2006/relationships/image" Target="../media/image9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1.xml"/></Relationships>
</file>

<file path=ppt/slides/_rels/slide15.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40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40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440.xml"/></Relationships>
</file>

<file path=ppt/slides/_rels/slide2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9.xml"/><Relationship Id="rId1" Type="http://schemas.openxmlformats.org/officeDocument/2006/relationships/slideLayout" Target="../slideLayouts/slideLayout440.xml"/><Relationship Id="rId4" Type="http://schemas.openxmlformats.org/officeDocument/2006/relationships/image" Target="../media/image99.emf"/></Relationships>
</file>

<file path=ppt/slides/_rels/slide22.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8.png"/><Relationship Id="rId18" Type="http://schemas.openxmlformats.org/officeDocument/2006/relationships/image" Target="../media/image112.png"/><Relationship Id="rId3" Type="http://schemas.openxmlformats.org/officeDocument/2006/relationships/image" Target="../media/image100.emf"/><Relationship Id="rId7" Type="http://schemas.openxmlformats.org/officeDocument/2006/relationships/image" Target="../media/image99.emf"/><Relationship Id="rId12" Type="http://schemas.openxmlformats.org/officeDocument/2006/relationships/image" Target="../media/image107.png"/><Relationship Id="rId17" Type="http://schemas.microsoft.com/office/2007/relationships/hdphoto" Target="../media/hdphoto2.wdp"/><Relationship Id="rId2" Type="http://schemas.openxmlformats.org/officeDocument/2006/relationships/notesSlide" Target="../notesSlides/notesSlide10.xml"/><Relationship Id="rId16" Type="http://schemas.openxmlformats.org/officeDocument/2006/relationships/image" Target="../media/image111.png"/><Relationship Id="rId1" Type="http://schemas.openxmlformats.org/officeDocument/2006/relationships/slideLayout" Target="../slideLayouts/slideLayout440.xml"/><Relationship Id="rId6" Type="http://schemas.openxmlformats.org/officeDocument/2006/relationships/image" Target="../media/image98.emf"/><Relationship Id="rId11" Type="http://schemas.openxmlformats.org/officeDocument/2006/relationships/image" Target="../media/image106.png"/><Relationship Id="rId5" Type="http://schemas.openxmlformats.org/officeDocument/2006/relationships/image" Target="../media/image102.emf"/><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image" Target="../media/image109.emf"/></Relationships>
</file>

<file path=ppt/slides/_rels/slide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40.xml"/></Relationships>
</file>

<file path=ppt/slides/_rels/slide24.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440.xml"/></Relationships>
</file>

<file path=ppt/slides/_rels/slide25.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3.png"/><Relationship Id="rId1" Type="http://schemas.openxmlformats.org/officeDocument/2006/relationships/slideLayout" Target="../slideLayouts/slideLayout440.xml"/></Relationships>
</file>

<file path=ppt/slides/_rels/slide26.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3.png"/><Relationship Id="rId1" Type="http://schemas.openxmlformats.org/officeDocument/2006/relationships/slideLayout" Target="../slideLayouts/slideLayout440.xml"/><Relationship Id="rId4" Type="http://schemas.openxmlformats.org/officeDocument/2006/relationships/image" Target="../media/image117.jpg"/></Relationships>
</file>

<file path=ppt/slides/_rels/slide2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3.png"/><Relationship Id="rId1" Type="http://schemas.openxmlformats.org/officeDocument/2006/relationships/slideLayout" Target="../slideLayouts/slideLayout440.xml"/></Relationships>
</file>

<file path=ppt/slides/_rels/slide2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3.png"/><Relationship Id="rId1" Type="http://schemas.openxmlformats.org/officeDocument/2006/relationships/slideLayout" Target="../slideLayouts/slideLayout440.xml"/><Relationship Id="rId4" Type="http://schemas.openxmlformats.org/officeDocument/2006/relationships/image" Target="../media/image120.jpg"/></Relationships>
</file>

<file path=ppt/slides/_rels/slide2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13.png"/><Relationship Id="rId1" Type="http://schemas.openxmlformats.org/officeDocument/2006/relationships/slideLayout" Target="../slideLayouts/slideLayout440.xml"/><Relationship Id="rId5" Type="http://schemas.openxmlformats.org/officeDocument/2006/relationships/image" Target="../media/image123.jpg"/><Relationship Id="rId4" Type="http://schemas.openxmlformats.org/officeDocument/2006/relationships/image" Target="../media/image1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9.xml"/></Relationships>
</file>

<file path=ppt/slides/_rels/slide6.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3" Type="http://schemas.openxmlformats.org/officeDocument/2006/relationships/image" Target="../media/image33.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png"/><Relationship Id="rId50" Type="http://schemas.openxmlformats.org/officeDocument/2006/relationships/image" Target="../media/image8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8.png"/><Relationship Id="rId46" Type="http://schemas.openxmlformats.org/officeDocument/2006/relationships/image" Target="../media/image76.png"/><Relationship Id="rId2" Type="http://schemas.openxmlformats.org/officeDocument/2006/relationships/notesSlide" Target="../notesSlides/notesSlide3.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41" Type="http://schemas.openxmlformats.org/officeDocument/2006/relationships/image" Target="../media/image71.png"/><Relationship Id="rId54" Type="http://schemas.openxmlformats.org/officeDocument/2006/relationships/image" Target="../media/image84.png"/><Relationship Id="rId1" Type="http://schemas.openxmlformats.org/officeDocument/2006/relationships/slideLayout" Target="../slideLayouts/slideLayout427.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45" Type="http://schemas.openxmlformats.org/officeDocument/2006/relationships/image" Target="../media/image75.png"/><Relationship Id="rId53" Type="http://schemas.openxmlformats.org/officeDocument/2006/relationships/image" Target="../media/image83.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4.png"/><Relationship Id="rId52" Type="http://schemas.openxmlformats.org/officeDocument/2006/relationships/image" Target="../media/image82.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png"/><Relationship Id="rId48" Type="http://schemas.openxmlformats.org/officeDocument/2006/relationships/image" Target="../media/image78.png"/><Relationship Id="rId8" Type="http://schemas.openxmlformats.org/officeDocument/2006/relationships/image" Target="../media/image38.png"/><Relationship Id="rId51"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7.xml"/></Relationships>
</file>

<file path=ppt/slides/_rels/slide8.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notesSlide" Target="../notesSlides/notesSlide4.xml"/><Relationship Id="rId1" Type="http://schemas.openxmlformats.org/officeDocument/2006/relationships/slideLayout" Target="../slideLayouts/slideLayout409.xml"/><Relationship Id="rId4" Type="http://schemas.openxmlformats.org/officeDocument/2006/relationships/image" Target="../media/image86.tm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6540" y="3954457"/>
            <a:ext cx="8761097" cy="1830388"/>
          </a:xfrm>
        </p:spPr>
        <p:txBody>
          <a:bodyPr/>
          <a:lstStyle/>
          <a:p>
            <a:r>
              <a:rPr lang="zh-CN" altLang="en-US"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彭爱华</a:t>
            </a:r>
            <a:endParaRPr lang="en-US"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4" name="Title 3"/>
          <p:cNvSpPr>
            <a:spLocks noGrp="1"/>
          </p:cNvSpPr>
          <p:nvPr>
            <p:ph type="title"/>
          </p:nvPr>
        </p:nvSpPr>
        <p:spPr>
          <a:xfrm>
            <a:off x="274703" y="2117165"/>
            <a:ext cx="11125134" cy="1837298"/>
          </a:xfrm>
        </p:spPr>
        <p:txBody>
          <a:bodyPr/>
          <a:lstStyle/>
          <a:p>
            <a:r>
              <a:rPr lang="en-US"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a:t>
            </a:r>
            <a:r>
              <a:rPr lang="en-US" altLang="zh-CN"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zure Stack</a:t>
            </a:r>
            <a:r>
              <a:rPr lang="zh-CN" altLang="en-US"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混合云</a:t>
            </a:r>
            <a:endParaRPr lang="en-US"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50566147"/>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306385" y="2673087"/>
            <a:ext cx="2209194" cy="3084071"/>
          </a:xfrm>
          <a:prstGeom prst="rect">
            <a:avLst/>
          </a:prstGeom>
        </p:spPr>
        <p:txBody>
          <a:bodyPr>
            <a:noAutofit/>
          </a:bodyPr>
          <a:lstStyle/>
          <a:p>
            <a:pPr marL="0" indent="0">
              <a:buNone/>
            </a:pPr>
            <a:r>
              <a:rPr lang="zh-CN" altLang="en-US" sz="2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Light" panose="020B0502040204020203" pitchFamily="34" charset="0"/>
              </a:rPr>
              <a:t>一致性的</a:t>
            </a:r>
            <a:endParaRPr lang="en-US" altLang="zh-CN" sz="2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Light" panose="020B0502040204020203" pitchFamily="34" charset="0"/>
            </a:endParaRPr>
          </a:p>
          <a:p>
            <a:pPr marL="0" indent="0">
              <a:buNone/>
            </a:pPr>
            <a:r>
              <a:rPr lang="zh-CN" altLang="en-US" sz="2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Light" panose="020B0502040204020203" pitchFamily="34" charset="0"/>
              </a:rPr>
              <a:t>混合云体验</a:t>
            </a:r>
            <a:endParaRPr lang="en-US" sz="28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Light" panose="020B0502040204020203" pitchFamily="34" charset="0"/>
            </a:endParaRPr>
          </a:p>
        </p:txBody>
      </p:sp>
      <p:grpSp>
        <p:nvGrpSpPr>
          <p:cNvPr id="1196" name="Group 1195"/>
          <p:cNvGrpSpPr/>
          <p:nvPr/>
        </p:nvGrpSpPr>
        <p:grpSpPr>
          <a:xfrm>
            <a:off x="2424139" y="491114"/>
            <a:ext cx="9450047" cy="5632077"/>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all"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Azure Resource Manager API</a:t>
              </a:r>
              <a:endParaRPr kumimoji="0" lang="en-US" sz="1600" b="1" i="0" u="none" strike="noStrike" kern="0" cap="all" spc="0" normalizeH="0" baseline="0" noProof="0" dirty="0">
                <a:ln>
                  <a:noFill/>
                </a:ln>
                <a:solidFill>
                  <a:sysClr val="windowText" lastClr="00000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88889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显著优势</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占位符 2"/>
          <p:cNvSpPr>
            <a:spLocks noGrp="1"/>
          </p:cNvSpPr>
          <p:nvPr>
            <p:ph type="body" sz="quarter" idx="10"/>
          </p:nvPr>
        </p:nvSpPr>
        <p:spPr>
          <a:xfrm>
            <a:off x="274638" y="1212850"/>
            <a:ext cx="11887200" cy="3767185"/>
          </a:xfrm>
        </p:spPr>
        <p:txBody>
          <a:bodyPr/>
          <a:lstStyle/>
          <a:p>
            <a:pPr marL="571500" indent="-571500">
              <a:buClrTx/>
              <a:buFont typeface="Wingdings" panose="05000000000000000000" pitchFamily="2" charset="2"/>
              <a:buChar char="n"/>
            </a:pPr>
            <a:r>
              <a:rPr lang="zh-CN" altLang="en-US" sz="2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四</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维的模板</a:t>
            </a:r>
            <a:endPar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1257245" lvl="4" indent="-571500">
              <a:buClrTx/>
              <a:buFont typeface="Wingdings" panose="05000000000000000000" pitchFamily="2" charset="2"/>
              <a:buChar char="l"/>
            </a:pP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横向扩展</a:t>
            </a:r>
            <a:endPar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1257245" lvl="4" indent="-571500">
              <a:buClrTx/>
              <a:buFont typeface="Wingdings" panose="05000000000000000000" pitchFamily="2" charset="2"/>
              <a:buChar char="l"/>
            </a:pPr>
            <a:r>
              <a:rPr lang="zh-CN" altLang="en-US" sz="20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多</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层模板</a:t>
            </a:r>
            <a:endPar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1257245" lvl="4" indent="-571500">
              <a:buClrTx/>
              <a:buFont typeface="Wingdings" panose="05000000000000000000" pitchFamily="2" charset="2"/>
              <a:buChar char="l"/>
            </a:pP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支持嵌套</a:t>
            </a:r>
            <a:endPar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1257245" lvl="4" indent="-571500">
              <a:buClrTx/>
              <a:buFont typeface="Wingdings" panose="05000000000000000000" pitchFamily="2" charset="2"/>
              <a:buChar char="l"/>
            </a:pP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Runtime</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定制，配合</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DSC/</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脚本等扩展</a:t>
            </a:r>
            <a:endPar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571500" indent="-571500">
              <a:buClrTx/>
              <a:buFont typeface="Wingdings" panose="05000000000000000000" pitchFamily="2" charset="2"/>
              <a:buChar char="n"/>
            </a:pP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不仅支持</a:t>
            </a: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VM</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，支持几乎所有的</a:t>
            </a: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RP</a:t>
            </a:r>
          </a:p>
          <a:p>
            <a:pPr marL="571500" indent="-571500">
              <a:buClrTx/>
              <a:buFont typeface="Wingdings" panose="05000000000000000000" pitchFamily="2" charset="2"/>
              <a:buChar char="n"/>
            </a:pPr>
            <a:r>
              <a:rPr lang="zh-CN" altLang="en-US" sz="2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一</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个模板，混合部署！</a:t>
            </a:r>
            <a:endPar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571500" indent="-571500">
              <a:buClrTx/>
              <a:buFont typeface="Wingdings" panose="05000000000000000000" pitchFamily="2" charset="2"/>
              <a:buChar char="n"/>
            </a:pP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类似于</a:t>
            </a: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OU</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，绑定</a:t>
            </a: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ACL</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，设置</a:t>
            </a: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RBAC</a:t>
            </a:r>
          </a:p>
          <a:p>
            <a:pPr marL="571500" indent="-571500">
              <a:buClrTx/>
              <a:buFont typeface="Wingdings" panose="05000000000000000000" pitchFamily="2" charset="2"/>
              <a:buChar char="n"/>
            </a:pPr>
            <a:endParaRPr lang="zh-CN" altLang="en-US"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4" name="图片 3" descr="屏幕剪辑"/>
          <p:cNvPicPr>
            <a:picLocks noChangeAspect="1"/>
          </p:cNvPicPr>
          <p:nvPr/>
        </p:nvPicPr>
        <p:blipFill>
          <a:blip r:embed="rId2"/>
          <a:stretch>
            <a:fillRect/>
          </a:stretch>
        </p:blipFill>
        <p:spPr>
          <a:xfrm>
            <a:off x="1263118" y="48017"/>
            <a:ext cx="9910239" cy="6994525"/>
          </a:xfrm>
          <a:prstGeom prst="rect">
            <a:avLst/>
          </a:prstGeom>
        </p:spPr>
      </p:pic>
      <p:sp>
        <p:nvSpPr>
          <p:cNvPr id="6" name="矩形 5"/>
          <p:cNvSpPr/>
          <p:nvPr/>
        </p:nvSpPr>
        <p:spPr bwMode="auto">
          <a:xfrm>
            <a:off x="1359627" y="4817657"/>
            <a:ext cx="2348773" cy="1471383"/>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cxnSp>
        <p:nvCxnSpPr>
          <p:cNvPr id="7" name="直接箭头连接符 6"/>
          <p:cNvCxnSpPr/>
          <p:nvPr/>
        </p:nvCxnSpPr>
        <p:spPr>
          <a:xfrm flipV="1">
            <a:off x="3714460" y="4511040"/>
            <a:ext cx="2676180" cy="79418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461760" y="4176623"/>
            <a:ext cx="3644892" cy="572464"/>
          </a:xfrm>
          <a:prstGeom prst="rect">
            <a:avLst/>
          </a:prstGeom>
          <a:noFill/>
        </p:spPr>
        <p:txBody>
          <a:bodyPr wrap="square" lIns="182880" tIns="146304" rIns="182880" bIns="146304" rtlCol="0">
            <a:spAutoFit/>
          </a:bodyPr>
          <a:lstStyle/>
          <a:p>
            <a:pPr>
              <a:lnSpc>
                <a:spcPct val="90000"/>
              </a:lnSpc>
              <a:spcAft>
                <a:spcPts val="600"/>
              </a:spcAft>
            </a:pPr>
            <a:r>
              <a:rPr lang="zh-CN" altLang="en-US"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多层应用</a:t>
            </a:r>
          </a:p>
        </p:txBody>
      </p:sp>
      <p:sp>
        <p:nvSpPr>
          <p:cNvPr id="10" name="矩形 9"/>
          <p:cNvSpPr/>
          <p:nvPr/>
        </p:nvSpPr>
        <p:spPr bwMode="auto">
          <a:xfrm>
            <a:off x="6433225" y="4013395"/>
            <a:ext cx="1664295" cy="893885"/>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765843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配置即代码、配置即服务</a:t>
            </a:r>
            <a:endParaRPr 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41" name="Text Placeholder 40"/>
          <p:cNvSpPr>
            <a:spLocks noGrp="1"/>
          </p:cNvSpPr>
          <p:nvPr>
            <p:ph type="body" sz="quarter" idx="10"/>
          </p:nvPr>
        </p:nvSpPr>
        <p:spPr>
          <a:xfrm>
            <a:off x="274638" y="1212850"/>
            <a:ext cx="11887200" cy="2816156"/>
          </a:xfrm>
        </p:spPr>
        <p:txBody>
          <a:bodyPr vert="horz" wrap="square" lIns="146304" tIns="91440" rIns="146304" bIns="91440" rtlCol="0" anchor="t">
            <a:spAutoFit/>
          </a:bodyPr>
          <a:lstStyle/>
          <a:p>
            <a:r>
              <a:rPr lang="en-US" altLang="zh-CN" sz="36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Everything is a file</a:t>
            </a:r>
            <a:r>
              <a:rPr lang="en-US" sz="36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endParaRPr lang="en-US" sz="3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1"/>
            <a:endPar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285750" lvl="1" indent="-285750">
              <a:buClrTx/>
              <a:buFont typeface="Wingdings" panose="05000000000000000000" pitchFamily="2" charset="2"/>
              <a:buChar char="n"/>
            </a:pPr>
            <a:r>
              <a:rPr lang="zh-CN" alt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服务器虚拟化，将整个计算变成文档</a:t>
            </a:r>
            <a:r>
              <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(vhd</a:t>
            </a:r>
            <a:r>
              <a:rPr lang="zh-CN" alt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和</a:t>
            </a:r>
            <a:r>
              <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xml)</a:t>
            </a:r>
          </a:p>
          <a:p>
            <a:pPr marL="285750" lvl="1" indent="-285750">
              <a:buClrTx/>
              <a:buFont typeface="Wingdings" panose="05000000000000000000" pitchFamily="2" charset="2"/>
              <a:buChar char="n"/>
            </a:pPr>
            <a:r>
              <a:rPr 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a:t>
            </a:r>
            <a:r>
              <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ocker</a:t>
            </a:r>
            <a:r>
              <a:rPr lang="zh-CN" alt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，将应用和运行时变成文档</a:t>
            </a:r>
            <a:r>
              <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镜像和</a:t>
            </a:r>
            <a:r>
              <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Dockerfile)</a:t>
            </a:r>
            <a:endParaRPr lang="en-US" sz="18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285750" lvl="1" indent="-285750">
              <a:buClrTx/>
              <a:buFont typeface="Wingdings" panose="05000000000000000000" pitchFamily="2" charset="2"/>
              <a:buChar char="n"/>
            </a:pPr>
            <a:r>
              <a:rPr lang="zh-CN" alt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配置即文档</a:t>
            </a:r>
            <a:endPar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514332" lvl="2" indent="-285750">
              <a:buClrTx/>
              <a:buFont typeface="Wingdings" panose="05000000000000000000" pitchFamily="2" charset="2"/>
              <a:buChar char="l"/>
            </a:pPr>
            <a:r>
              <a:rPr 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a:t>
            </a:r>
            <a:r>
              <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ocker Compose</a:t>
            </a:r>
            <a:r>
              <a:rPr lang="zh-CN" alt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Mesos Marathon json</a:t>
            </a:r>
            <a:endParaRPr 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742913" lvl="3" indent="-285750">
              <a:buClrTx/>
              <a:buFont typeface="Wingdings" panose="05000000000000000000" pitchFamily="2" charset="2"/>
              <a:buChar char="ü"/>
            </a:pPr>
            <a:r>
              <a:rPr lang="en-US" altLang="zh-CN"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Container </a:t>
            </a:r>
            <a:r>
              <a:rPr lang="en-US" altLang="zh-CN" sz="16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Service</a:t>
            </a:r>
            <a:r>
              <a:rPr lang="zh-CN" altLang="en-US" sz="16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支持</a:t>
            </a:r>
            <a:endParaRPr lang="en-US" sz="16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514332" lvl="2" indent="-285750">
              <a:buClrTx/>
              <a:buFont typeface="Wingdings" panose="05000000000000000000" pitchFamily="2" charset="2"/>
              <a:buChar char="l"/>
            </a:pPr>
            <a:r>
              <a:rPr lang="en-US"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ARM</a:t>
            </a:r>
            <a:r>
              <a:rPr lang="en-US" altLang="zh-CN" sz="1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json</a:t>
            </a:r>
            <a:endParaRPr lang="en-US" sz="18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24" name="Group 23"/>
          <p:cNvGrpSpPr/>
          <p:nvPr/>
        </p:nvGrpSpPr>
        <p:grpSpPr>
          <a:xfrm>
            <a:off x="6668717" y="2127825"/>
            <a:ext cx="5455048" cy="4221188"/>
            <a:chOff x="4139371" y="2057967"/>
            <a:chExt cx="5455048" cy="4221188"/>
          </a:xfrm>
        </p:grpSpPr>
        <p:sp>
          <p:nvSpPr>
            <p:cNvPr id="58" name="Freeform 240"/>
            <p:cNvSpPr>
              <a:spLocks noEditPoints="1"/>
            </p:cNvSpPr>
            <p:nvPr/>
          </p:nvSpPr>
          <p:spPr bwMode="auto">
            <a:xfrm>
              <a:off x="4161852" y="3452578"/>
              <a:ext cx="1761575" cy="1700793"/>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solidFill>
              <a:srgbClr val="1B5C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59" name="Freeform 241"/>
            <p:cNvSpPr>
              <a:spLocks noEditPoints="1"/>
            </p:cNvSpPr>
            <p:nvPr/>
          </p:nvSpPr>
          <p:spPr bwMode="auto">
            <a:xfrm>
              <a:off x="7755557" y="3474525"/>
              <a:ext cx="1688414" cy="1670589"/>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solidFill>
              <a:srgbClr val="1B5C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62" name="Freeform 239"/>
            <p:cNvSpPr>
              <a:spLocks noEditPoints="1"/>
            </p:cNvSpPr>
            <p:nvPr/>
          </p:nvSpPr>
          <p:spPr bwMode="auto">
            <a:xfrm>
              <a:off x="4139371" y="2578036"/>
              <a:ext cx="5301829" cy="3491157"/>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solidFill>
              <a:srgbClr val="2FAF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6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63" name="Group 4"/>
            <p:cNvGrpSpPr/>
            <p:nvPr/>
          </p:nvGrpSpPr>
          <p:grpSpPr>
            <a:xfrm>
              <a:off x="9240961" y="4028223"/>
              <a:ext cx="353458" cy="220498"/>
              <a:chOff x="1473341" y="3711745"/>
              <a:chExt cx="480262" cy="353555"/>
            </a:xfrm>
            <a:solidFill>
              <a:srgbClr val="2FAFE9"/>
            </a:solidFill>
          </p:grpSpPr>
          <p:sp useBgFill="1">
            <p:nvSpPr>
              <p:cNvPr id="90" name="Isosceles Triangle 236"/>
              <p:cNvSpPr/>
              <p:nvPr/>
            </p:nvSpPr>
            <p:spPr bwMode="auto">
              <a:xfrm>
                <a:off x="1521192" y="3711745"/>
                <a:ext cx="402336" cy="243838"/>
              </a:xfrm>
              <a:prstGeom prst="triangle">
                <a:avLst/>
              </a:prstGeom>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91" name="Isosceles Triangle 235"/>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grpSp>
        <p:grpSp>
          <p:nvGrpSpPr>
            <p:cNvPr id="64" name="Group 63"/>
            <p:cNvGrpSpPr/>
            <p:nvPr/>
          </p:nvGrpSpPr>
          <p:grpSpPr>
            <a:xfrm rot="16200000">
              <a:off x="8474544" y="3423772"/>
              <a:ext cx="333742" cy="199403"/>
              <a:chOff x="1473341" y="3774232"/>
              <a:chExt cx="480262" cy="292167"/>
            </a:xfrm>
            <a:solidFill>
              <a:srgbClr val="2FAFE9"/>
            </a:solidFill>
          </p:grpSpPr>
          <p:sp useBgFill="1">
            <p:nvSpPr>
              <p:cNvPr id="88" name="Isosceles Triangle 233"/>
              <p:cNvSpPr/>
              <p:nvPr/>
            </p:nvSpPr>
            <p:spPr bwMode="auto">
              <a:xfrm>
                <a:off x="1473341" y="3774232"/>
                <a:ext cx="480262" cy="291068"/>
              </a:xfrm>
              <a:prstGeom prst="triangle">
                <a:avLst/>
              </a:prstGeom>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89" name="Isosceles Triangle 234"/>
              <p:cNvSpPr/>
              <p:nvPr/>
            </p:nvSpPr>
            <p:spPr bwMode="auto">
              <a:xfrm>
                <a:off x="1512304" y="3822559"/>
                <a:ext cx="402336" cy="243840"/>
              </a:xfrm>
              <a:prstGeom prst="triangle">
                <a:avLst/>
              </a:prstGeom>
              <a:solidFill>
                <a:srgbClr val="1B5CA9"/>
              </a:solidFill>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grpSp>
        <p:grpSp>
          <p:nvGrpSpPr>
            <p:cNvPr id="65" name="Group 10"/>
            <p:cNvGrpSpPr/>
            <p:nvPr/>
          </p:nvGrpSpPr>
          <p:grpSpPr>
            <a:xfrm rot="5400000">
              <a:off x="5093827" y="4967187"/>
              <a:ext cx="303984" cy="187990"/>
              <a:chOff x="1473341" y="3774232"/>
              <a:chExt cx="480262" cy="292168"/>
            </a:xfrm>
            <a:solidFill>
              <a:srgbClr val="2FAFE9"/>
            </a:solidFill>
          </p:grpSpPr>
          <p:sp useBgFill="1">
            <p:nvSpPr>
              <p:cNvPr id="86" name="Isosceles Triangle 231"/>
              <p:cNvSpPr/>
              <p:nvPr/>
            </p:nvSpPr>
            <p:spPr bwMode="auto">
              <a:xfrm>
                <a:off x="1473341" y="3774232"/>
                <a:ext cx="480262" cy="291068"/>
              </a:xfrm>
              <a:prstGeom prst="triangle">
                <a:avLst/>
              </a:prstGeom>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87" name="Isosceles Triangle 232"/>
              <p:cNvSpPr/>
              <p:nvPr/>
            </p:nvSpPr>
            <p:spPr bwMode="auto">
              <a:xfrm>
                <a:off x="1512304" y="3822560"/>
                <a:ext cx="402336" cy="243840"/>
              </a:xfrm>
              <a:prstGeom prst="triangle">
                <a:avLst/>
              </a:prstGeom>
              <a:solidFill>
                <a:srgbClr val="1B5CA9"/>
              </a:solidFill>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grpSp>
        <p:sp>
          <p:nvSpPr>
            <p:cNvPr id="66" name="TextBox 61"/>
            <p:cNvSpPr txBox="1"/>
            <p:nvPr/>
          </p:nvSpPr>
          <p:spPr>
            <a:xfrm>
              <a:off x="8029093" y="4137026"/>
              <a:ext cx="1151351"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kern="0" dirty="0" smtClean="0">
                  <a:gradFill>
                    <a:gsLst>
                      <a:gs pos="0">
                        <a:srgbClr val="505050"/>
                      </a:gs>
                      <a:gs pos="54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运维</a:t>
              </a:r>
              <a:endParaRPr lang="en-US" sz="1400" kern="0" dirty="0">
                <a:gradFill>
                  <a:gsLst>
                    <a:gs pos="0">
                      <a:srgbClr val="505050"/>
                    </a:gs>
                    <a:gs pos="54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7" name="TextBox 62"/>
            <p:cNvSpPr txBox="1"/>
            <p:nvPr/>
          </p:nvSpPr>
          <p:spPr>
            <a:xfrm>
              <a:off x="4197008" y="4137026"/>
              <a:ext cx="1678431"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kern="0" dirty="0" smtClean="0">
                  <a:gradFill>
                    <a:gsLst>
                      <a:gs pos="0">
                        <a:srgbClr val="505050"/>
                      </a:gs>
                      <a:gs pos="54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开发</a:t>
              </a:r>
              <a:r>
                <a:rPr lang="en-US" sz="1400" kern="0" dirty="0" smtClean="0">
                  <a:gradFill>
                    <a:gsLst>
                      <a:gs pos="0">
                        <a:srgbClr val="505050"/>
                      </a:gs>
                      <a:gs pos="54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 </a:t>
              </a:r>
              <a:endParaRPr lang="en-US" sz="1400" kern="0" dirty="0">
                <a:gradFill>
                  <a:gsLst>
                    <a:gs pos="0">
                      <a:srgbClr val="505050"/>
                    </a:gs>
                    <a:gs pos="54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8" name="TextBox 93"/>
            <p:cNvSpPr txBox="1"/>
            <p:nvPr/>
          </p:nvSpPr>
          <p:spPr>
            <a:xfrm>
              <a:off x="6261127" y="4343172"/>
              <a:ext cx="1257355" cy="24622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600" kern="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协作</a:t>
              </a:r>
              <a:endParaRPr lang="en-US" sz="1600" kern="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useBgFill="1">
          <p:nvSpPr>
            <p:cNvPr id="69" name="Rectangle 17"/>
            <p:cNvSpPr/>
            <p:nvPr/>
          </p:nvSpPr>
          <p:spPr bwMode="auto">
            <a:xfrm>
              <a:off x="5481854" y="2306322"/>
              <a:ext cx="1424737" cy="710754"/>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useBgFill="1">
          <p:nvSpPr>
            <p:cNvPr id="70" name="Rectangle 17"/>
            <p:cNvSpPr/>
            <p:nvPr/>
          </p:nvSpPr>
          <p:spPr bwMode="auto">
            <a:xfrm>
              <a:off x="5484248" y="2285059"/>
              <a:ext cx="1346732" cy="894777"/>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71" name="Freeform 12"/>
            <p:cNvSpPr>
              <a:spLocks/>
            </p:cNvSpPr>
            <p:nvPr/>
          </p:nvSpPr>
          <p:spPr bwMode="auto">
            <a:xfrm>
              <a:off x="5589002" y="2057967"/>
              <a:ext cx="1137224" cy="279849"/>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noFill/>
            <a:ln>
              <a:noFill/>
            </a:ln>
            <a:effectLst/>
            <a:extLst/>
          </p:spPr>
          <p:txBody>
            <a:bodyPr vert="horz" wrap="square" lIns="93247" tIns="0" rIns="93247" bIns="0" numCol="1" anchor="ctr" anchorCtr="0" compatLnSpc="1">
              <a:prstTxWarp prst="textNoShape">
                <a:avLst/>
              </a:prstTxWarp>
            </a:bodyPr>
            <a:lstStyle/>
            <a:p>
              <a:pPr algn="ctr" defTabSz="951156">
                <a:lnSpc>
                  <a:spcPct val="90000"/>
                </a:lnSpc>
                <a:defRPr/>
              </a:pPr>
              <a:endParaRPr lang="en-US" sz="1100" b="1" kern="0" dirty="0">
                <a:gradFill>
                  <a:gsLst>
                    <a:gs pos="0">
                      <a:srgbClr val="3F3F3F"/>
                    </a:gs>
                    <a:gs pos="100000">
                      <a:srgbClr val="3F3F3F"/>
                    </a:gs>
                  </a:gsLst>
                  <a:lin ang="5400000" scaled="1"/>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72" name="Group 22"/>
            <p:cNvGrpSpPr/>
            <p:nvPr/>
          </p:nvGrpSpPr>
          <p:grpSpPr>
            <a:xfrm rot="16200000">
              <a:off x="6798776" y="2499829"/>
              <a:ext cx="312696" cy="261634"/>
              <a:chOff x="1473341" y="3774232"/>
              <a:chExt cx="480262" cy="292168"/>
            </a:xfrm>
            <a:solidFill>
              <a:srgbClr val="2FAFE9"/>
            </a:solidFill>
          </p:grpSpPr>
          <p:sp>
            <p:nvSpPr>
              <p:cNvPr id="84" name="Isosceles Triangle 24"/>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85" name="Isosceles Triangle 25"/>
              <p:cNvSpPr/>
              <p:nvPr/>
            </p:nvSpPr>
            <p:spPr bwMode="auto">
              <a:xfrm>
                <a:off x="1512304" y="3822560"/>
                <a:ext cx="402336" cy="243840"/>
              </a:xfrm>
              <a:prstGeom prst="triangle">
                <a:avLst/>
              </a:prstGeom>
              <a:grpFill/>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6995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gr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6533" y="3160447"/>
              <a:ext cx="1618477" cy="1250641"/>
            </a:xfrm>
            <a:prstGeom prst="rect">
              <a:avLst/>
            </a:prstGeom>
          </p:spPr>
        </p:pic>
        <p:sp>
          <p:nvSpPr>
            <p:cNvPr id="74" name="Arrow"/>
            <p:cNvSpPr/>
            <p:nvPr/>
          </p:nvSpPr>
          <p:spPr bwMode="auto">
            <a:xfrm>
              <a:off x="5951639" y="4538740"/>
              <a:ext cx="1857534" cy="392687"/>
            </a:xfrm>
            <a:prstGeom prst="leftRightArrow">
              <a:avLst/>
            </a:prstGeom>
            <a:solidFill>
              <a:srgbClr val="541868"/>
            </a:solidFill>
            <a:ln>
              <a:noFill/>
            </a:ln>
          </p:spPr>
          <p:txBody>
            <a:bodyPr vert="horz" wrap="square" lIns="93260" tIns="46630" rIns="93260" bIns="46630" numCol="1" anchor="t" anchorCtr="0" compatLnSpc="1">
              <a:prstTxWarp prst="textNoShape">
                <a:avLst/>
              </a:prstTxWarp>
            </a:bodyPr>
            <a:lstStyle/>
            <a:p>
              <a:pPr defTabSz="951024">
                <a:defRPr/>
              </a:pPr>
              <a:endParaRPr lang="en-US" sz="1600" kern="0" dirty="0" err="1">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useBgFill="1">
          <p:nvSpPr>
            <p:cNvPr id="75" name="Rectangle 74"/>
            <p:cNvSpPr/>
            <p:nvPr/>
          </p:nvSpPr>
          <p:spPr bwMode="auto">
            <a:xfrm>
              <a:off x="6036103" y="5602108"/>
              <a:ext cx="1632519" cy="677047"/>
            </a:xfrm>
            <a:prstGeom prst="rect">
              <a:avLst/>
            </a:prstGeom>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kern="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0481" y="5627148"/>
              <a:ext cx="705866" cy="545442"/>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2039" y="5602108"/>
              <a:ext cx="876178" cy="677047"/>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970303" y="5648080"/>
              <a:ext cx="705866" cy="545442"/>
            </a:xfrm>
            <a:prstGeom prst="rect">
              <a:avLst/>
            </a:prstGeom>
          </p:spPr>
        </p:pic>
        <p:sp>
          <p:nvSpPr>
            <p:cNvPr id="81" name="Freeform 31"/>
            <p:cNvSpPr>
              <a:spLocks noEditPoints="1"/>
            </p:cNvSpPr>
            <p:nvPr/>
          </p:nvSpPr>
          <p:spPr bwMode="auto">
            <a:xfrm>
              <a:off x="5568620" y="2388450"/>
              <a:ext cx="1229703" cy="606150"/>
            </a:xfrm>
            <a:custGeom>
              <a:avLst/>
              <a:gdLst>
                <a:gd name="T0" fmla="*/ 176 w 266"/>
                <a:gd name="T1" fmla="*/ 42 h 116"/>
                <a:gd name="T2" fmla="*/ 176 w 266"/>
                <a:gd name="T3" fmla="*/ 100 h 116"/>
                <a:gd name="T4" fmla="*/ 176 w 266"/>
                <a:gd name="T5" fmla="*/ 100 h 116"/>
                <a:gd name="T6" fmla="*/ 133 w 266"/>
                <a:gd name="T7" fmla="*/ 116 h 116"/>
                <a:gd name="T8" fmla="*/ 89 w 266"/>
                <a:gd name="T9" fmla="*/ 100 h 116"/>
                <a:gd name="T10" fmla="*/ 89 w 266"/>
                <a:gd name="T11" fmla="*/ 100 h 116"/>
                <a:gd name="T12" fmla="*/ 89 w 266"/>
                <a:gd name="T13" fmla="*/ 100 h 116"/>
                <a:gd name="T14" fmla="*/ 89 w 266"/>
                <a:gd name="T15" fmla="*/ 99 h 116"/>
                <a:gd name="T16" fmla="*/ 89 w 266"/>
                <a:gd name="T17" fmla="*/ 99 h 116"/>
                <a:gd name="T18" fmla="*/ 89 w 266"/>
                <a:gd name="T19" fmla="*/ 42 h 116"/>
                <a:gd name="T20" fmla="*/ 133 w 266"/>
                <a:gd name="T21" fmla="*/ 54 h 116"/>
                <a:gd name="T22" fmla="*/ 176 w 266"/>
                <a:gd name="T23" fmla="*/ 42 h 116"/>
                <a:gd name="T24" fmla="*/ 133 w 266"/>
                <a:gd name="T25" fmla="*/ 51 h 116"/>
                <a:gd name="T26" fmla="*/ 176 w 266"/>
                <a:gd name="T27" fmla="*/ 35 h 116"/>
                <a:gd name="T28" fmla="*/ 133 w 266"/>
                <a:gd name="T29" fmla="*/ 19 h 116"/>
                <a:gd name="T30" fmla="*/ 89 w 266"/>
                <a:gd name="T31" fmla="*/ 35 h 116"/>
                <a:gd name="T32" fmla="*/ 133 w 266"/>
                <a:gd name="T33" fmla="*/ 51 h 116"/>
                <a:gd name="T34" fmla="*/ 222 w 266"/>
                <a:gd name="T35" fmla="*/ 36 h 116"/>
                <a:gd name="T36" fmla="*/ 179 w 266"/>
                <a:gd name="T37" fmla="*/ 24 h 116"/>
                <a:gd name="T38" fmla="*/ 179 w 266"/>
                <a:gd name="T39" fmla="*/ 80 h 116"/>
                <a:gd name="T40" fmla="*/ 178 w 266"/>
                <a:gd name="T41" fmla="*/ 81 h 116"/>
                <a:gd name="T42" fmla="*/ 179 w 266"/>
                <a:gd name="T43" fmla="*/ 81 h 116"/>
                <a:gd name="T44" fmla="*/ 179 w 266"/>
                <a:gd name="T45" fmla="*/ 82 h 116"/>
                <a:gd name="T46" fmla="*/ 179 w 266"/>
                <a:gd name="T47" fmla="*/ 82 h 116"/>
                <a:gd name="T48" fmla="*/ 222 w 266"/>
                <a:gd name="T49" fmla="*/ 97 h 116"/>
                <a:gd name="T50" fmla="*/ 266 w 266"/>
                <a:gd name="T51" fmla="*/ 82 h 116"/>
                <a:gd name="T52" fmla="*/ 266 w 266"/>
                <a:gd name="T53" fmla="*/ 82 h 116"/>
                <a:gd name="T54" fmla="*/ 266 w 266"/>
                <a:gd name="T55" fmla="*/ 23 h 116"/>
                <a:gd name="T56" fmla="*/ 222 w 266"/>
                <a:gd name="T57" fmla="*/ 36 h 116"/>
                <a:gd name="T58" fmla="*/ 222 w 266"/>
                <a:gd name="T59" fmla="*/ 33 h 116"/>
                <a:gd name="T60" fmla="*/ 266 w 266"/>
                <a:gd name="T61" fmla="*/ 16 h 116"/>
                <a:gd name="T62" fmla="*/ 222 w 266"/>
                <a:gd name="T63" fmla="*/ 0 h 116"/>
                <a:gd name="T64" fmla="*/ 178 w 266"/>
                <a:gd name="T65" fmla="*/ 16 h 116"/>
                <a:gd name="T66" fmla="*/ 222 w 266"/>
                <a:gd name="T67" fmla="*/ 33 h 116"/>
                <a:gd name="T68" fmla="*/ 43 w 266"/>
                <a:gd name="T69" fmla="*/ 36 h 116"/>
                <a:gd name="T70" fmla="*/ 0 w 266"/>
                <a:gd name="T71" fmla="*/ 24 h 116"/>
                <a:gd name="T72" fmla="*/ 0 w 266"/>
                <a:gd name="T73" fmla="*/ 81 h 116"/>
                <a:gd name="T74" fmla="*/ 0 w 266"/>
                <a:gd name="T75" fmla="*/ 81 h 116"/>
                <a:gd name="T76" fmla="*/ 0 w 266"/>
                <a:gd name="T77" fmla="*/ 82 h 116"/>
                <a:gd name="T78" fmla="*/ 0 w 266"/>
                <a:gd name="T79" fmla="*/ 82 h 116"/>
                <a:gd name="T80" fmla="*/ 0 w 266"/>
                <a:gd name="T81" fmla="*/ 82 h 116"/>
                <a:gd name="T82" fmla="*/ 43 w 266"/>
                <a:gd name="T83" fmla="*/ 98 h 116"/>
                <a:gd name="T84" fmla="*/ 87 w 266"/>
                <a:gd name="T85" fmla="*/ 82 h 116"/>
                <a:gd name="T86" fmla="*/ 87 w 266"/>
                <a:gd name="T87" fmla="*/ 82 h 116"/>
                <a:gd name="T88" fmla="*/ 87 w 266"/>
                <a:gd name="T89" fmla="*/ 24 h 116"/>
                <a:gd name="T90" fmla="*/ 43 w 266"/>
                <a:gd name="T91" fmla="*/ 36 h 116"/>
                <a:gd name="T92" fmla="*/ 43 w 266"/>
                <a:gd name="T93" fmla="*/ 33 h 116"/>
                <a:gd name="T94" fmla="*/ 87 w 266"/>
                <a:gd name="T95" fmla="*/ 17 h 116"/>
                <a:gd name="T96" fmla="*/ 43 w 266"/>
                <a:gd name="T97" fmla="*/ 1 h 116"/>
                <a:gd name="T98" fmla="*/ 0 w 266"/>
                <a:gd name="T99" fmla="*/ 17 h 116"/>
                <a:gd name="T100" fmla="*/ 43 w 266"/>
                <a:gd name="T101"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6" h="116">
                  <a:moveTo>
                    <a:pt x="176" y="42"/>
                  </a:moveTo>
                  <a:cubicBezTo>
                    <a:pt x="176" y="100"/>
                    <a:pt x="176" y="100"/>
                    <a:pt x="176" y="100"/>
                  </a:cubicBezTo>
                  <a:cubicBezTo>
                    <a:pt x="176" y="100"/>
                    <a:pt x="176" y="100"/>
                    <a:pt x="176" y="100"/>
                  </a:cubicBezTo>
                  <a:cubicBezTo>
                    <a:pt x="175" y="109"/>
                    <a:pt x="156" y="116"/>
                    <a:pt x="133" y="116"/>
                  </a:cubicBezTo>
                  <a:cubicBezTo>
                    <a:pt x="110" y="116"/>
                    <a:pt x="91" y="109"/>
                    <a:pt x="89" y="100"/>
                  </a:cubicBezTo>
                  <a:cubicBezTo>
                    <a:pt x="89" y="100"/>
                    <a:pt x="89" y="100"/>
                    <a:pt x="89" y="100"/>
                  </a:cubicBezTo>
                  <a:cubicBezTo>
                    <a:pt x="89" y="100"/>
                    <a:pt x="89" y="100"/>
                    <a:pt x="89" y="100"/>
                  </a:cubicBezTo>
                  <a:cubicBezTo>
                    <a:pt x="89" y="100"/>
                    <a:pt x="89" y="100"/>
                    <a:pt x="89" y="99"/>
                  </a:cubicBezTo>
                  <a:cubicBezTo>
                    <a:pt x="89" y="99"/>
                    <a:pt x="89" y="99"/>
                    <a:pt x="89" y="99"/>
                  </a:cubicBezTo>
                  <a:cubicBezTo>
                    <a:pt x="89" y="42"/>
                    <a:pt x="89" y="42"/>
                    <a:pt x="89" y="42"/>
                  </a:cubicBezTo>
                  <a:cubicBezTo>
                    <a:pt x="96" y="50"/>
                    <a:pt x="115" y="54"/>
                    <a:pt x="133" y="54"/>
                  </a:cubicBezTo>
                  <a:cubicBezTo>
                    <a:pt x="151" y="54"/>
                    <a:pt x="170" y="50"/>
                    <a:pt x="176" y="42"/>
                  </a:cubicBezTo>
                  <a:close/>
                  <a:moveTo>
                    <a:pt x="133" y="51"/>
                  </a:moveTo>
                  <a:cubicBezTo>
                    <a:pt x="157" y="51"/>
                    <a:pt x="176" y="44"/>
                    <a:pt x="176" y="35"/>
                  </a:cubicBezTo>
                  <a:cubicBezTo>
                    <a:pt x="176" y="26"/>
                    <a:pt x="157" y="19"/>
                    <a:pt x="133" y="19"/>
                  </a:cubicBezTo>
                  <a:cubicBezTo>
                    <a:pt x="109" y="19"/>
                    <a:pt x="89" y="26"/>
                    <a:pt x="89" y="35"/>
                  </a:cubicBezTo>
                  <a:cubicBezTo>
                    <a:pt x="89" y="44"/>
                    <a:pt x="109" y="51"/>
                    <a:pt x="133" y="51"/>
                  </a:cubicBezTo>
                  <a:close/>
                  <a:moveTo>
                    <a:pt x="222" y="36"/>
                  </a:moveTo>
                  <a:cubicBezTo>
                    <a:pt x="204" y="36"/>
                    <a:pt x="186" y="31"/>
                    <a:pt x="179" y="24"/>
                  </a:cubicBezTo>
                  <a:cubicBezTo>
                    <a:pt x="179" y="80"/>
                    <a:pt x="179" y="80"/>
                    <a:pt x="179" y="80"/>
                  </a:cubicBezTo>
                  <a:cubicBezTo>
                    <a:pt x="179" y="80"/>
                    <a:pt x="178" y="80"/>
                    <a:pt x="178" y="81"/>
                  </a:cubicBezTo>
                  <a:cubicBezTo>
                    <a:pt x="178" y="81"/>
                    <a:pt x="179" y="81"/>
                    <a:pt x="179" y="81"/>
                  </a:cubicBezTo>
                  <a:cubicBezTo>
                    <a:pt x="179" y="82"/>
                    <a:pt x="179" y="82"/>
                    <a:pt x="179" y="82"/>
                  </a:cubicBezTo>
                  <a:cubicBezTo>
                    <a:pt x="179" y="82"/>
                    <a:pt x="179" y="82"/>
                    <a:pt x="179" y="82"/>
                  </a:cubicBezTo>
                  <a:cubicBezTo>
                    <a:pt x="180" y="90"/>
                    <a:pt x="199" y="97"/>
                    <a:pt x="222" y="97"/>
                  </a:cubicBezTo>
                  <a:cubicBezTo>
                    <a:pt x="245" y="97"/>
                    <a:pt x="264" y="90"/>
                    <a:pt x="266" y="82"/>
                  </a:cubicBezTo>
                  <a:cubicBezTo>
                    <a:pt x="266" y="82"/>
                    <a:pt x="266" y="82"/>
                    <a:pt x="266" y="82"/>
                  </a:cubicBezTo>
                  <a:cubicBezTo>
                    <a:pt x="266" y="23"/>
                    <a:pt x="266" y="23"/>
                    <a:pt x="266" y="23"/>
                  </a:cubicBezTo>
                  <a:cubicBezTo>
                    <a:pt x="259" y="31"/>
                    <a:pt x="240" y="36"/>
                    <a:pt x="222" y="36"/>
                  </a:cubicBezTo>
                  <a:close/>
                  <a:moveTo>
                    <a:pt x="222" y="33"/>
                  </a:moveTo>
                  <a:cubicBezTo>
                    <a:pt x="246" y="33"/>
                    <a:pt x="266" y="25"/>
                    <a:pt x="266" y="16"/>
                  </a:cubicBezTo>
                  <a:cubicBezTo>
                    <a:pt x="266" y="8"/>
                    <a:pt x="246" y="0"/>
                    <a:pt x="222" y="0"/>
                  </a:cubicBezTo>
                  <a:cubicBezTo>
                    <a:pt x="198" y="0"/>
                    <a:pt x="178" y="8"/>
                    <a:pt x="178" y="16"/>
                  </a:cubicBezTo>
                  <a:cubicBezTo>
                    <a:pt x="178" y="25"/>
                    <a:pt x="198" y="33"/>
                    <a:pt x="222" y="33"/>
                  </a:cubicBezTo>
                  <a:close/>
                  <a:moveTo>
                    <a:pt x="43" y="36"/>
                  </a:moveTo>
                  <a:cubicBezTo>
                    <a:pt x="26" y="36"/>
                    <a:pt x="7" y="32"/>
                    <a:pt x="0" y="24"/>
                  </a:cubicBezTo>
                  <a:cubicBezTo>
                    <a:pt x="0" y="81"/>
                    <a:pt x="0" y="81"/>
                    <a:pt x="0" y="81"/>
                  </a:cubicBezTo>
                  <a:cubicBezTo>
                    <a:pt x="0" y="81"/>
                    <a:pt x="0" y="81"/>
                    <a:pt x="0" y="81"/>
                  </a:cubicBezTo>
                  <a:cubicBezTo>
                    <a:pt x="0" y="82"/>
                    <a:pt x="0" y="82"/>
                    <a:pt x="0" y="82"/>
                  </a:cubicBezTo>
                  <a:cubicBezTo>
                    <a:pt x="0" y="82"/>
                    <a:pt x="0" y="82"/>
                    <a:pt x="0" y="82"/>
                  </a:cubicBezTo>
                  <a:cubicBezTo>
                    <a:pt x="0" y="82"/>
                    <a:pt x="0" y="82"/>
                    <a:pt x="0" y="82"/>
                  </a:cubicBezTo>
                  <a:cubicBezTo>
                    <a:pt x="1" y="91"/>
                    <a:pt x="20" y="98"/>
                    <a:pt x="43" y="98"/>
                  </a:cubicBezTo>
                  <a:cubicBezTo>
                    <a:pt x="67" y="98"/>
                    <a:pt x="85" y="91"/>
                    <a:pt x="87" y="82"/>
                  </a:cubicBezTo>
                  <a:cubicBezTo>
                    <a:pt x="87" y="82"/>
                    <a:pt x="87" y="82"/>
                    <a:pt x="87" y="82"/>
                  </a:cubicBezTo>
                  <a:cubicBezTo>
                    <a:pt x="87" y="24"/>
                    <a:pt x="87" y="24"/>
                    <a:pt x="87" y="24"/>
                  </a:cubicBezTo>
                  <a:cubicBezTo>
                    <a:pt x="80" y="32"/>
                    <a:pt x="61" y="36"/>
                    <a:pt x="43" y="36"/>
                  </a:cubicBezTo>
                  <a:close/>
                  <a:moveTo>
                    <a:pt x="43" y="33"/>
                  </a:moveTo>
                  <a:cubicBezTo>
                    <a:pt x="68" y="33"/>
                    <a:pt x="87" y="26"/>
                    <a:pt x="87" y="17"/>
                  </a:cubicBezTo>
                  <a:cubicBezTo>
                    <a:pt x="87" y="8"/>
                    <a:pt x="68" y="1"/>
                    <a:pt x="43" y="1"/>
                  </a:cubicBezTo>
                  <a:cubicBezTo>
                    <a:pt x="19" y="1"/>
                    <a:pt x="0" y="8"/>
                    <a:pt x="0" y="17"/>
                  </a:cubicBezTo>
                  <a:cubicBezTo>
                    <a:pt x="0" y="26"/>
                    <a:pt x="19" y="33"/>
                    <a:pt x="43" y="33"/>
                  </a:cubicBezTo>
                  <a:close/>
                </a:path>
              </a:pathLst>
            </a:custGeom>
            <a:solidFill>
              <a:srgbClr val="541868"/>
            </a:solidFill>
            <a:ln>
              <a:noFill/>
            </a:ln>
            <a:extLst/>
          </p:spPr>
          <p:txBody>
            <a:bodyPr vert="horz" wrap="square" lIns="93260" tIns="46630" rIns="93260" bIns="46630" numCol="1" anchor="t" anchorCtr="0" compatLnSpc="1">
              <a:prstTxWarp prst="textNoShape">
                <a:avLst/>
              </a:prstTxWarp>
            </a:bodyPr>
            <a:lstStyle/>
            <a:p>
              <a:pPr defTabSz="951024">
                <a:defRPr/>
              </a:pPr>
              <a:endParaRPr lang="en-US" sz="16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pic>
        <p:nvPicPr>
          <p:cNvPr id="2" name="图片 1" descr="屏幕剪辑"/>
          <p:cNvPicPr>
            <a:picLocks noChangeAspect="1"/>
          </p:cNvPicPr>
          <p:nvPr/>
        </p:nvPicPr>
        <p:blipFill>
          <a:blip r:embed="rId6"/>
          <a:stretch>
            <a:fillRect/>
          </a:stretch>
        </p:blipFill>
        <p:spPr>
          <a:xfrm>
            <a:off x="6553671" y="1251251"/>
            <a:ext cx="2915057" cy="3591426"/>
          </a:xfrm>
          <a:prstGeom prst="rect">
            <a:avLst/>
          </a:prstGeom>
        </p:spPr>
      </p:pic>
      <p:sp>
        <p:nvSpPr>
          <p:cNvPr id="3" name="右箭头 2"/>
          <p:cNvSpPr/>
          <p:nvPr/>
        </p:nvSpPr>
        <p:spPr bwMode="auto">
          <a:xfrm rot="21105577">
            <a:off x="2466241" y="2288255"/>
            <a:ext cx="3403716" cy="946256"/>
          </a:xfrm>
          <a:prstGeom prst="rightArrow">
            <a:avLst/>
          </a:prstGeom>
          <a:solidFill>
            <a:srgbClr val="00AB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pic>
        <p:nvPicPr>
          <p:cNvPr id="5" name="图片 4" descr="屏幕剪辑"/>
          <p:cNvPicPr>
            <a:picLocks noChangeAspect="1"/>
          </p:cNvPicPr>
          <p:nvPr/>
        </p:nvPicPr>
        <p:blipFill>
          <a:blip r:embed="rId7"/>
          <a:stretch>
            <a:fillRect/>
          </a:stretch>
        </p:blipFill>
        <p:spPr>
          <a:xfrm>
            <a:off x="2293890" y="25173"/>
            <a:ext cx="8575377" cy="6994525"/>
          </a:xfrm>
          <a:prstGeom prst="rect">
            <a:avLst/>
          </a:prstGeom>
        </p:spPr>
      </p:pic>
      <p:sp>
        <p:nvSpPr>
          <p:cNvPr id="36" name="矩形 35"/>
          <p:cNvSpPr/>
          <p:nvPr/>
        </p:nvSpPr>
        <p:spPr bwMode="auto">
          <a:xfrm>
            <a:off x="4072347" y="691062"/>
            <a:ext cx="2814227" cy="179637"/>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cxnSp>
        <p:nvCxnSpPr>
          <p:cNvPr id="37" name="直接箭头连接符 36"/>
          <p:cNvCxnSpPr/>
          <p:nvPr/>
        </p:nvCxnSpPr>
        <p:spPr>
          <a:xfrm>
            <a:off x="4861883" y="907417"/>
            <a:ext cx="2503777" cy="891042"/>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274622" y="1442951"/>
            <a:ext cx="3644892" cy="1126462"/>
          </a:xfrm>
          <a:prstGeom prst="rect">
            <a:avLst/>
          </a:prstGeom>
          <a:noFill/>
        </p:spPr>
        <p:txBody>
          <a:bodyPr wrap="square" lIns="182880" tIns="146304" rIns="182880" bIns="146304" rtlCol="0">
            <a:spAutoFit/>
          </a:bodyPr>
          <a:lstStyle/>
          <a:p>
            <a:pPr>
              <a:lnSpc>
                <a:spcPct val="90000"/>
              </a:lnSpc>
              <a:spcAft>
                <a:spcPts val="600"/>
              </a:spcAft>
            </a:pPr>
            <a:r>
              <a:rPr lang="zh-CN" altLang="en-US"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有了</a:t>
            </a:r>
            <a:r>
              <a:rPr lang="en-US" altLang="zh-CN"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ACS</a:t>
            </a:r>
            <a:r>
              <a:rPr lang="zh-CN" altLang="en-US"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这个</a:t>
            </a:r>
            <a:r>
              <a:rPr lang="en-US" altLang="zh-CN"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RP</a:t>
            </a:r>
            <a:r>
              <a:rPr lang="zh-CN" altLang="en-US"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，创建</a:t>
            </a:r>
            <a:r>
              <a:rPr lang="en-US" altLang="zh-CN"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Mesos/Swarm</a:t>
            </a:r>
            <a:r>
              <a:rPr lang="zh-CN" altLang="en-US"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群集的</a:t>
            </a:r>
            <a:r>
              <a:rPr lang="en-US" altLang="zh-CN"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json</a:t>
            </a:r>
            <a:r>
              <a:rPr lang="zh-CN" altLang="en-US"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代码量从</a:t>
            </a:r>
            <a:r>
              <a:rPr lang="en-US" altLang="zh-CN"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1000</a:t>
            </a:r>
            <a:r>
              <a:rPr lang="zh-CN" altLang="en-US"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多行精简到</a:t>
            </a:r>
            <a:r>
              <a:rPr lang="en-US" altLang="zh-CN"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135</a:t>
            </a:r>
            <a:r>
              <a:rPr lang="zh-CN" altLang="en-US" sz="2000" b="1"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行</a:t>
            </a:r>
          </a:p>
        </p:txBody>
      </p:sp>
      <p:sp>
        <p:nvSpPr>
          <p:cNvPr id="40" name="矩形 39"/>
          <p:cNvSpPr/>
          <p:nvPr/>
        </p:nvSpPr>
        <p:spPr bwMode="auto">
          <a:xfrm>
            <a:off x="7368025" y="1442286"/>
            <a:ext cx="3282794" cy="1129542"/>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317176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4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64" presetClass="path" presetSubtype="0" decel="100000" fill="hold" grpId="1" nodeType="withEffect">
                                  <p:stCondLst>
                                    <p:cond delay="450"/>
                                  </p:stCondLst>
                                  <p:childTnLst>
                                    <p:animMotion origin="layout" path="M 0 0.04902 L 0 3.70404E-6 " pathEditMode="relative" rAng="0" ptsTypes="AA">
                                      <p:cBhvr>
                                        <p:cTn id="12" dur="500" fill="hold"/>
                                        <p:tgtEl>
                                          <p:spTgt spid="41"/>
                                        </p:tgtEl>
                                        <p:attrNameLst>
                                          <p:attrName>ppt_x</p:attrName>
                                          <p:attrName>ppt_y</p:attrName>
                                        </p:attrNameLst>
                                      </p:cBhvr>
                                      <p:rCtr x="0" y="-2451"/>
                                    </p:animMotion>
                                  </p:childTnLst>
                                </p:cTn>
                              </p:par>
                              <p:par>
                                <p:cTn id="13" presetID="10" presetClass="entr" presetSubtype="0" fill="hold" nodeType="withEffect">
                                  <p:stCondLst>
                                    <p:cond delay="75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1" grpId="0"/>
      <p:bldP spid="41" grpId="1"/>
      <p:bldP spid="3" grpId="0" animBg="1"/>
      <p:bldP spid="36" grpId="0" animBg="1"/>
      <p:bldP spid="38" grpId="0"/>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7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底层的改动</a:t>
            </a:r>
            <a:endParaRPr lang="en-US" sz="47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6" name="Text Placeholder 5"/>
          <p:cNvSpPr>
            <a:spLocks noGrp="1"/>
          </p:cNvSpPr>
          <p:nvPr>
            <p:ph type="body" sz="quarter" idx="10"/>
          </p:nvPr>
        </p:nvSpPr>
        <p:spPr>
          <a:xfrm>
            <a:off x="274640" y="1212849"/>
            <a:ext cx="5486399" cy="627864"/>
          </a:xfrm>
        </p:spPr>
        <p:txBody>
          <a:bodyPr/>
          <a:lstStyle/>
          <a:p>
            <a:pPr algn="ctr"/>
            <a:r>
              <a:rPr lang="zh-CN" altLang="en-US" u="sng"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经典模型</a:t>
            </a:r>
            <a:r>
              <a:rPr lang="en-US" altLang="zh-CN" u="sng"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ASM</a:t>
            </a:r>
            <a:r>
              <a:rPr lang="en-US" u="sng"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(v1</a:t>
            </a:r>
            <a:r>
              <a:rPr lang="en-US" u="sng"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p>
        </p:txBody>
      </p:sp>
      <p:sp>
        <p:nvSpPr>
          <p:cNvPr id="7" name="Text Placeholder 6"/>
          <p:cNvSpPr>
            <a:spLocks noGrp="1"/>
          </p:cNvSpPr>
          <p:nvPr>
            <p:ph type="body" sz="quarter" idx="11"/>
          </p:nvPr>
        </p:nvSpPr>
        <p:spPr>
          <a:xfrm>
            <a:off x="6675440" y="1212849"/>
            <a:ext cx="5486399" cy="627864"/>
          </a:xfrm>
        </p:spPr>
        <p:txBody>
          <a:bodyPr/>
          <a:lstStyle/>
          <a:p>
            <a:pPr algn="ctr"/>
            <a:r>
              <a:rPr lang="en-US" u="sng"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r>
              <a:rPr lang="zh-CN" altLang="en-US" u="sng"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模型</a:t>
            </a:r>
            <a:r>
              <a:rPr lang="en-US" u="sng"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(V2</a:t>
            </a:r>
            <a:r>
              <a:rPr lang="en-US" u="sng"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p>
        </p:txBody>
      </p:sp>
      <p:grpSp>
        <p:nvGrpSpPr>
          <p:cNvPr id="4" name="Group 2"/>
          <p:cNvGrpSpPr/>
          <p:nvPr/>
        </p:nvGrpSpPr>
        <p:grpSpPr>
          <a:xfrm>
            <a:off x="739012" y="1981337"/>
            <a:ext cx="4198171" cy="4126395"/>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存储账号</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虚拟网络</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云服务</a:t>
              </a:r>
              <a:r>
                <a:rPr 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
        <p:nvSpPr>
          <p:cNvPr id="12" name="Rounded Rectangle 11"/>
          <p:cNvSpPr/>
          <p:nvPr/>
        </p:nvSpPr>
        <p:spPr bwMode="auto">
          <a:xfrm>
            <a:off x="3250623" y="4834255"/>
            <a:ext cx="1581149" cy="36590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子网</a:t>
            </a:r>
            <a:r>
              <a:rPr lang="en-US"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3" name="Rounded Rectangle 12"/>
          <p:cNvSpPr/>
          <p:nvPr/>
        </p:nvSpPr>
        <p:spPr bwMode="auto">
          <a:xfrm>
            <a:off x="808492" y="4870112"/>
            <a:ext cx="1219200" cy="33004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16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磁盘</a:t>
            </a:r>
            <a:r>
              <a:rPr lang="en-US" sz="16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r>
              <a:rPr lang="en-US" sz="16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(blob)</a:t>
            </a:r>
            <a:endParaRPr lang="en-US"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cxnSp>
        <p:nvCxnSpPr>
          <p:cNvPr id="15" name="Straight Connector 14"/>
          <p:cNvCxnSpPr>
            <a:endCxn id="13" idx="3"/>
          </p:cNvCxnSpPr>
          <p:nvPr/>
        </p:nvCxnSpPr>
        <p:spPr>
          <a:xfrm flipH="1">
            <a:off x="2027692" y="3764520"/>
            <a:ext cx="762002" cy="1270615"/>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870970" y="3630623"/>
            <a:ext cx="379653" cy="1386583"/>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382006" y="2895377"/>
            <a:ext cx="914400" cy="95097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16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虚拟机</a:t>
            </a:r>
            <a:r>
              <a:rPr lang="en-US" sz="16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IP</a:t>
            </a:r>
            <a:r>
              <a:rPr lang="zh-CN" altLang="en-US" sz="16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地址</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0" name="Rounded Rectangle 29"/>
          <p:cNvSpPr/>
          <p:nvPr/>
        </p:nvSpPr>
        <p:spPr bwMode="auto">
          <a:xfrm>
            <a:off x="6065837" y="2047268"/>
            <a:ext cx="6210299" cy="51354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资源组</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1" name="Rounded Rectangle 30"/>
          <p:cNvSpPr/>
          <p:nvPr/>
        </p:nvSpPr>
        <p:spPr bwMode="auto">
          <a:xfrm>
            <a:off x="6660834"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虚拟机</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4" name="Rounded Rectangle 33"/>
          <p:cNvSpPr/>
          <p:nvPr/>
        </p:nvSpPr>
        <p:spPr bwMode="auto">
          <a:xfrm>
            <a:off x="7636831"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网卡</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8" name="Rounded Rectangle 37"/>
          <p:cNvSpPr/>
          <p:nvPr/>
        </p:nvSpPr>
        <p:spPr bwMode="auto">
          <a:xfrm>
            <a:off x="3505305" y="2329569"/>
            <a:ext cx="912199" cy="102431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16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负载均衡器</a:t>
            </a:r>
            <a:r>
              <a:rPr lang="en-US" sz="16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IP</a:t>
            </a:r>
            <a:r>
              <a:rPr lang="zh-CN" altLang="en-US" sz="16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地址</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43" name="Rounded Rectangle 42"/>
          <p:cNvSpPr/>
          <p:nvPr/>
        </p:nvSpPr>
        <p:spPr bwMode="auto">
          <a:xfrm>
            <a:off x="10564822"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负载均衡器</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77" name="Rectangle 76"/>
          <p:cNvSpPr/>
          <p:nvPr/>
        </p:nvSpPr>
        <p:spPr bwMode="auto">
          <a:xfrm>
            <a:off x="6218237" y="4161017"/>
            <a:ext cx="762003" cy="373558"/>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9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依赖项</a:t>
            </a:r>
            <a:endParaRPr lang="en-US" sz="9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cxnSp>
        <p:nvCxnSpPr>
          <p:cNvPr id="79" name="Straight Connector 78"/>
          <p:cNvCxnSpPr>
            <a:stCxn id="77" idx="0"/>
          </p:cNvCxnSpPr>
          <p:nvPr/>
        </p:nvCxnSpPr>
        <p:spPr>
          <a:xfrm flipH="1" flipV="1">
            <a:off x="6599238" y="3337368"/>
            <a:ext cx="1" cy="82364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nvGrpSpPr>
          <p:cNvPr id="17" name="Group 16"/>
          <p:cNvGrpSpPr/>
          <p:nvPr/>
        </p:nvGrpSpPr>
        <p:grpSpPr>
          <a:xfrm>
            <a:off x="7091310" y="3797076"/>
            <a:ext cx="975997" cy="540540"/>
            <a:chOff x="7091310" y="3797076"/>
            <a:chExt cx="975997" cy="540540"/>
          </a:xfrm>
        </p:grpSpPr>
        <p:cxnSp>
          <p:nvCxnSpPr>
            <p:cNvPr id="53" name="Curved Connector 52"/>
            <p:cNvCxnSpPr>
              <a:stCxn id="31" idx="2"/>
              <a:endCxn id="34" idx="2"/>
            </p:cNvCxnSpPr>
            <p:nvPr/>
          </p:nvCxnSpPr>
          <p:spPr>
            <a:xfrm rot="16200000" flipH="1">
              <a:off x="7572959" y="3315427"/>
              <a:ext cx="12700" cy="975997"/>
            </a:xfrm>
            <a:prstGeom prst="curvedConnector3">
              <a:avLst>
                <a:gd name="adj1" fmla="val 180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600164" cy="420115"/>
            </a:xfrm>
            <a:prstGeom prst="rect">
              <a:avLst/>
            </a:prstGeom>
            <a:noFill/>
            <a:ln>
              <a:solidFill>
                <a:schemeClr val="bg1"/>
              </a:solidFill>
            </a:ln>
          </p:spPr>
          <p:txBody>
            <a:bodyPr wrap="none" lIns="182880" tIns="146304" rIns="182880" bIns="146304" rtlCol="0">
              <a:spAutoFit/>
            </a:bodyPr>
            <a:lstStyle/>
            <a:p>
              <a:pPr>
                <a:lnSpc>
                  <a:spcPct val="90000"/>
                </a:lnSpc>
                <a:spcAft>
                  <a:spcPts val="600"/>
                </a:spcAft>
              </a:pPr>
              <a:r>
                <a:rPr lang="zh-CN" altLang="en-US" sz="9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引用</a:t>
              </a:r>
              <a:endParaRPr lang="en-US" sz="9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grpSp>
        <p:nvGrpSpPr>
          <p:cNvPr id="19" name="Group 18"/>
          <p:cNvGrpSpPr/>
          <p:nvPr/>
        </p:nvGrpSpPr>
        <p:grpSpPr>
          <a:xfrm>
            <a:off x="8067307" y="3797076"/>
            <a:ext cx="1244198" cy="453701"/>
            <a:chOff x="8067307" y="3797076"/>
            <a:chExt cx="1244198" cy="453701"/>
          </a:xfrm>
        </p:grpSpPr>
        <p:cxnSp>
          <p:nvCxnSpPr>
            <p:cNvPr id="59" name="Curved Connector 58"/>
            <p:cNvCxnSpPr>
              <a:stCxn id="34" idx="2"/>
              <a:endCxn id="37" idx="2"/>
            </p:cNvCxnSpPr>
            <p:nvPr/>
          </p:nvCxnSpPr>
          <p:spPr>
            <a:xfrm rot="16200000" flipH="1">
              <a:off x="8548956"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600164" cy="420115"/>
            </a:xfrm>
            <a:prstGeom prst="rect">
              <a:avLst/>
            </a:prstGeom>
            <a:noFill/>
            <a:ln>
              <a:solidFill>
                <a:schemeClr val="bg1"/>
              </a:solidFill>
            </a:ln>
          </p:spPr>
          <p:txBody>
            <a:bodyPr wrap="none" lIns="182880" tIns="146304" rIns="182880" bIns="146304" rtlCol="0">
              <a:spAutoFit/>
            </a:bodyPr>
            <a:lstStyle/>
            <a:p>
              <a:pPr>
                <a:lnSpc>
                  <a:spcPct val="90000"/>
                </a:lnSpc>
                <a:spcAft>
                  <a:spcPts val="600"/>
                </a:spcAft>
              </a:pPr>
              <a:r>
                <a:rPr lang="zh-CN" altLang="en-US" sz="9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引用</a:t>
              </a:r>
              <a:endParaRPr lang="en-US" sz="9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grpSp>
        <p:nvGrpSpPr>
          <p:cNvPr id="22" name="Group 21"/>
          <p:cNvGrpSpPr/>
          <p:nvPr/>
        </p:nvGrpSpPr>
        <p:grpSpPr>
          <a:xfrm>
            <a:off x="8067307" y="2567167"/>
            <a:ext cx="2927991" cy="420115"/>
            <a:chOff x="8067307" y="2567167"/>
            <a:chExt cx="2927991" cy="420115"/>
          </a:xfrm>
        </p:grpSpPr>
        <p:cxnSp>
          <p:nvCxnSpPr>
            <p:cNvPr id="66" name="Curved Connector 65"/>
            <p:cNvCxnSpPr>
              <a:stCxn id="34" idx="0"/>
              <a:endCxn id="43" idx="0"/>
            </p:cNvCxnSpPr>
            <p:nvPr/>
          </p:nvCxnSpPr>
          <p:spPr>
            <a:xfrm rot="5400000" flipH="1" flipV="1">
              <a:off x="9524953" y="1425031"/>
              <a:ext cx="12700" cy="2927991"/>
            </a:xfrm>
            <a:prstGeom prst="curvedConnector3">
              <a:avLst>
                <a:gd name="adj1" fmla="val 1800000"/>
              </a:avLst>
            </a:prstGeom>
            <a:ln>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980076" cy="420115"/>
            </a:xfrm>
            <a:prstGeom prst="rect">
              <a:avLst/>
            </a:prstGeom>
            <a:solidFill>
              <a:schemeClr val="tx1"/>
            </a:solidFill>
            <a:ln>
              <a:solidFill>
                <a:schemeClr val="bg1"/>
              </a:solidFill>
            </a:ln>
          </p:spPr>
          <p:txBody>
            <a:bodyPr wrap="none" lIns="182880" tIns="146304" rIns="182880" bIns="146304" rtlCol="0">
              <a:spAutoFit/>
            </a:bodyPr>
            <a:lstStyle/>
            <a:p>
              <a:pPr>
                <a:lnSpc>
                  <a:spcPct val="90000"/>
                </a:lnSpc>
                <a:spcAft>
                  <a:spcPts val="600"/>
                </a:spcAft>
              </a:pPr>
              <a:r>
                <a:rPr lang="zh-CN" altLang="en-US" sz="9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后端池</a:t>
              </a:r>
              <a:r>
                <a:rPr lang="en-US" sz="9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(NIC)</a:t>
              </a:r>
              <a:endParaRPr lang="en-US" sz="9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
        <p:nvSpPr>
          <p:cNvPr id="107" name="Rounded Rectangle 106"/>
          <p:cNvSpPr/>
          <p:nvPr/>
        </p:nvSpPr>
        <p:spPr bwMode="auto">
          <a:xfrm>
            <a:off x="11540820"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虚机</a:t>
            </a:r>
            <a:r>
              <a:rPr lang="en-US" altLang="zh-CN"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IP</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21" name="Group 20"/>
          <p:cNvGrpSpPr/>
          <p:nvPr/>
        </p:nvGrpSpPr>
        <p:grpSpPr>
          <a:xfrm>
            <a:off x="10995299" y="3797076"/>
            <a:ext cx="975998" cy="573820"/>
            <a:chOff x="10995299" y="3797076"/>
            <a:chExt cx="975998" cy="573820"/>
          </a:xfrm>
        </p:grpSpPr>
        <p:cxnSp>
          <p:nvCxnSpPr>
            <p:cNvPr id="111" name="Curved Connector 110"/>
            <p:cNvCxnSpPr>
              <a:stCxn id="43" idx="2"/>
              <a:endCxn id="107" idx="2"/>
            </p:cNvCxnSpPr>
            <p:nvPr/>
          </p:nvCxnSpPr>
          <p:spPr>
            <a:xfrm rot="16200000" flipH="1">
              <a:off x="11476948" y="3315427"/>
              <a:ext cx="12700" cy="975998"/>
            </a:xfrm>
            <a:prstGeom prst="curvedConnector3">
              <a:avLst>
                <a:gd name="adj1" fmla="val 180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600164" cy="420115"/>
            </a:xfrm>
            <a:prstGeom prst="rect">
              <a:avLst/>
            </a:prstGeom>
            <a:noFill/>
            <a:ln>
              <a:solidFill>
                <a:schemeClr val="bg1"/>
              </a:solidFill>
            </a:ln>
          </p:spPr>
          <p:txBody>
            <a:bodyPr wrap="none" lIns="182880" tIns="146304" rIns="182880" bIns="146304" rtlCol="0">
              <a:spAutoFit/>
            </a:bodyPr>
            <a:lstStyle/>
            <a:p>
              <a:pPr>
                <a:lnSpc>
                  <a:spcPct val="90000"/>
                </a:lnSpc>
                <a:spcAft>
                  <a:spcPts val="600"/>
                </a:spcAft>
              </a:pPr>
              <a:r>
                <a:rPr lang="zh-CN" altLang="en-US" sz="9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引用</a:t>
              </a:r>
              <a:endParaRPr lang="en-US" sz="9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cxnSp>
        <p:nvCxnSpPr>
          <p:cNvPr id="117" name="Straight Connector 116"/>
          <p:cNvCxnSpPr>
            <a:stCxn id="11" idx="3"/>
          </p:cNvCxnSpPr>
          <p:nvPr/>
        </p:nvCxnSpPr>
        <p:spPr>
          <a:xfrm flipV="1">
            <a:off x="3296406" y="2903030"/>
            <a:ext cx="208899" cy="467835"/>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Rounded Rectangle 141"/>
          <p:cNvSpPr/>
          <p:nvPr/>
        </p:nvSpPr>
        <p:spPr bwMode="auto">
          <a:xfrm>
            <a:off x="7709865" y="4742957"/>
            <a:ext cx="1057720"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16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NSG</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5" name="Group 4"/>
          <p:cNvGrpSpPr/>
          <p:nvPr/>
        </p:nvGrpSpPr>
        <p:grpSpPr>
          <a:xfrm>
            <a:off x="9640121" y="2889026"/>
            <a:ext cx="848253" cy="914400"/>
            <a:chOff x="9640121" y="2889026"/>
            <a:chExt cx="848253" cy="914400"/>
          </a:xfrm>
        </p:grpSpPr>
        <p:sp>
          <p:nvSpPr>
            <p:cNvPr id="33" name="Rounded Rectangle 32"/>
            <p:cNvSpPr/>
            <p:nvPr/>
          </p:nvSpPr>
          <p:spPr bwMode="auto">
            <a:xfrm>
              <a:off x="9640121"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虚拟</a:t>
              </a:r>
              <a:endParaRPr lang="en-US" altLang="zh-CN"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ctr" defTabSz="932398" fontAlgn="base">
                <a:spcBef>
                  <a:spcPct val="0"/>
                </a:spcBef>
                <a:spcAft>
                  <a:spcPct val="0"/>
                </a:spcAft>
              </a:pPr>
              <a:endParaRPr lang="en-US" altLang="zh-CN"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网络</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44" name="Rounded Rectangle 143"/>
            <p:cNvSpPr/>
            <p:nvPr/>
          </p:nvSpPr>
          <p:spPr bwMode="auto">
            <a:xfrm>
              <a:off x="9724112" y="3326308"/>
              <a:ext cx="570316" cy="182637"/>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9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子网</a:t>
              </a:r>
              <a:endParaRPr lang="en-US" sz="9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grpSp>
        <p:nvGrpSpPr>
          <p:cNvPr id="14" name="Group 13"/>
          <p:cNvGrpSpPr/>
          <p:nvPr/>
        </p:nvGrpSpPr>
        <p:grpSpPr>
          <a:xfrm>
            <a:off x="5684837" y="2903030"/>
            <a:ext cx="848253" cy="886392"/>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zh-CN" altLang="en-US"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存储</a:t>
              </a:r>
              <a:endParaRPr lang="en-US" altLang="zh-CN"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ctr" defTabSz="932398" fontAlgn="base">
                <a:spcBef>
                  <a:spcPct val="0"/>
                </a:spcBef>
                <a:spcAft>
                  <a:spcPct val="0"/>
                </a:spcAft>
              </a:pPr>
              <a:r>
                <a:rPr lang="zh-CN" altLang="en-US"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账号</a:t>
              </a:r>
              <a:endParaRPr lang="en-US"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47" name="Rounded Rectangle 146"/>
            <p:cNvSpPr/>
            <p:nvPr/>
          </p:nvSpPr>
          <p:spPr bwMode="auto">
            <a:xfrm>
              <a:off x="5795772" y="3577509"/>
              <a:ext cx="662645" cy="121678"/>
            </a:xfrm>
            <a:prstGeom prst="roundRect">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9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磁盘</a:t>
              </a:r>
              <a:r>
                <a:rPr lang="en-US" sz="9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r>
                <a:rPr lang="en-US" sz="9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(blob)</a:t>
              </a:r>
            </a:p>
          </p:txBody>
        </p:sp>
      </p:grpSp>
      <p:grpSp>
        <p:nvGrpSpPr>
          <p:cNvPr id="18" name="Group 17"/>
          <p:cNvGrpSpPr/>
          <p:nvPr/>
        </p:nvGrpSpPr>
        <p:grpSpPr>
          <a:xfrm>
            <a:off x="8039978" y="3803426"/>
            <a:ext cx="600164" cy="939531"/>
            <a:chOff x="8039978" y="3803426"/>
            <a:chExt cx="600164" cy="939531"/>
          </a:xfrm>
        </p:grpSpPr>
        <p:cxnSp>
          <p:nvCxnSpPr>
            <p:cNvPr id="149" name="Straight Arrow Connector 148"/>
            <p:cNvCxnSpPr>
              <a:stCxn id="34" idx="2"/>
              <a:endCxn id="142" idx="0"/>
            </p:cNvCxnSpPr>
            <p:nvPr/>
          </p:nvCxnSpPr>
          <p:spPr>
            <a:xfrm>
              <a:off x="8060958" y="3803426"/>
              <a:ext cx="177767" cy="93953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600164" cy="420115"/>
            </a:xfrm>
            <a:prstGeom prst="rect">
              <a:avLst/>
            </a:prstGeom>
            <a:noFill/>
            <a:ln>
              <a:solidFill>
                <a:schemeClr val="bg1"/>
              </a:solidFill>
            </a:ln>
          </p:spPr>
          <p:txBody>
            <a:bodyPr wrap="none" lIns="182880" tIns="146304" rIns="182880" bIns="146304" rtlCol="0">
              <a:spAutoFit/>
            </a:bodyPr>
            <a:lstStyle/>
            <a:p>
              <a:pPr>
                <a:lnSpc>
                  <a:spcPct val="90000"/>
                </a:lnSpc>
                <a:spcAft>
                  <a:spcPts val="600"/>
                </a:spcAft>
              </a:pPr>
              <a:r>
                <a:rPr lang="zh-CN" altLang="en-US" sz="9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引用</a:t>
              </a:r>
              <a:endParaRPr lang="en-US" sz="9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grpSp>
        <p:nvGrpSpPr>
          <p:cNvPr id="20" name="Group 19"/>
          <p:cNvGrpSpPr/>
          <p:nvPr/>
        </p:nvGrpSpPr>
        <p:grpSpPr>
          <a:xfrm>
            <a:off x="8060958" y="3508945"/>
            <a:ext cx="1948312" cy="1080858"/>
            <a:chOff x="8060958" y="3508945"/>
            <a:chExt cx="1948312" cy="1080858"/>
          </a:xfrm>
        </p:grpSpPr>
        <p:cxnSp>
          <p:nvCxnSpPr>
            <p:cNvPr id="62" name="Curved Connector 61"/>
            <p:cNvCxnSpPr>
              <a:stCxn id="34" idx="2"/>
              <a:endCxn id="144" idx="2"/>
            </p:cNvCxnSpPr>
            <p:nvPr/>
          </p:nvCxnSpPr>
          <p:spPr>
            <a:xfrm rot="5400000" flipH="1" flipV="1">
              <a:off x="8887873" y="2682030"/>
              <a:ext cx="294481" cy="1948312"/>
            </a:xfrm>
            <a:prstGeom prst="curvedConnector3">
              <a:avLst>
                <a:gd name="adj1" fmla="val -155257"/>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600164" cy="420115"/>
            </a:xfrm>
            <a:prstGeom prst="rect">
              <a:avLst/>
            </a:prstGeom>
            <a:noFill/>
            <a:ln>
              <a:solidFill>
                <a:schemeClr val="bg1"/>
              </a:solidFill>
            </a:ln>
          </p:spPr>
          <p:txBody>
            <a:bodyPr wrap="none" lIns="182880" tIns="146304" rIns="182880" bIns="146304" rtlCol="0">
              <a:spAutoFit/>
            </a:bodyPr>
            <a:lstStyle/>
            <a:p>
              <a:pPr>
                <a:lnSpc>
                  <a:spcPct val="90000"/>
                </a:lnSpc>
                <a:spcAft>
                  <a:spcPts val="600"/>
                </a:spcAft>
              </a:pPr>
              <a:r>
                <a:rPr lang="zh-CN" altLang="en-US" sz="9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引用</a:t>
              </a:r>
              <a:endParaRPr lang="en-US" sz="9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cxnSp>
        <p:nvCxnSpPr>
          <p:cNvPr id="49" name="Straight Arrow Connector 48"/>
          <p:cNvCxnSpPr/>
          <p:nvPr/>
        </p:nvCxnSpPr>
        <p:spPr>
          <a:xfrm>
            <a:off x="6477317" y="3337368"/>
            <a:ext cx="182880" cy="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7" name="Rounded Rectangle 36"/>
          <p:cNvSpPr/>
          <p:nvPr/>
        </p:nvSpPr>
        <p:spPr bwMode="auto">
          <a:xfrm>
            <a:off x="8612828" y="2889026"/>
            <a:ext cx="848253" cy="914400"/>
          </a:xfrm>
          <a:prstGeom prst="roundRect">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虚机</a:t>
            </a:r>
            <a:endParaRPr lang="en-US" altLang="zh-CN"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ctr" defTabSz="932398" fontAlgn="base">
              <a:spcBef>
                <a:spcPct val="0"/>
              </a:spcBef>
              <a:spcAft>
                <a:spcPct val="0"/>
              </a:spcAft>
            </a:pPr>
            <a:r>
              <a:rPr lang="zh-CN" altLang="en-US" sz="2000"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网卡</a:t>
            </a: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000194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8" grpId="0" animBg="1"/>
      <p:bldP spid="43" grpId="0" animBg="1"/>
      <p:bldP spid="77" grpId="0" animBg="1"/>
      <p:bldP spid="107" grpId="0" animBg="1"/>
      <p:bldP spid="142"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22" y="188011"/>
            <a:ext cx="5844445" cy="917575"/>
          </a:xfrm>
        </p:spPr>
        <p:txBody>
          <a:bodyPr/>
          <a:lstStyle/>
          <a:p>
            <a:r>
              <a:rPr lang="en-US" sz="40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r>
              <a:rPr lang="zh-CN" altLang="en-US" sz="40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和</a:t>
            </a:r>
            <a:r>
              <a:rPr lang="en-US" altLang="zh-CN" sz="40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PowerShell DSC</a:t>
            </a:r>
            <a:endParaRPr lang="en-US" sz="40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0" name="Text Placeholder 9"/>
          <p:cNvSpPr>
            <a:spLocks noGrp="1"/>
          </p:cNvSpPr>
          <p:nvPr>
            <p:ph type="body" sz="quarter" idx="10"/>
          </p:nvPr>
        </p:nvSpPr>
        <p:spPr>
          <a:xfrm>
            <a:off x="-30416" y="2028635"/>
            <a:ext cx="5739470" cy="1754326"/>
          </a:xfrm>
        </p:spPr>
        <p:txBody>
          <a:bodyPr/>
          <a:lstStyle/>
          <a:p>
            <a:pPr marL="457200" indent="-457200">
              <a:buClr>
                <a:srgbClr val="00B0F0"/>
              </a:buClr>
              <a:buFont typeface="Wingdings" panose="05000000000000000000" pitchFamily="2" charset="2"/>
              <a:buChar char="l"/>
            </a:pP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都是配置即服务</a:t>
            </a:r>
            <a:endPar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457200" indent="-457200">
              <a:buClr>
                <a:srgbClr val="00B0F0"/>
              </a:buClr>
              <a:buFont typeface="Wingdings" panose="05000000000000000000" pitchFamily="2" charset="2"/>
              <a:buChar char="l"/>
            </a:pPr>
            <a:r>
              <a:rPr 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基于云端分布式引擎</a:t>
            </a:r>
            <a:endPar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457200" indent="-457200">
              <a:buClr>
                <a:srgbClr val="00B0F0"/>
              </a:buClr>
              <a:buFont typeface="Wingdings" panose="05000000000000000000" pitchFamily="2" charset="2"/>
              <a:buChar char="l"/>
            </a:pP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DSC</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则基于</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OS </a:t>
            </a:r>
            <a:r>
              <a:rPr lang="en-US" altLang="zh-CN" sz="2000" dirty="0" err="1"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Extention</a:t>
            </a:r>
            <a:endPar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457200" indent="-457200">
              <a:buClr>
                <a:srgbClr val="00B0F0"/>
              </a:buClr>
              <a:buFont typeface="Wingdings" panose="05000000000000000000" pitchFamily="2" charset="2"/>
              <a:buChar char="l"/>
            </a:pP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定制脚本、</a:t>
            </a:r>
            <a:r>
              <a:rPr 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DSC</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Chef</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和</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Puppet</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模板可以作为</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的某个对象进行管理</a:t>
            </a:r>
            <a:endParaRPr lang="en-US" sz="20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43" name="Rectangle 42"/>
          <p:cNvSpPr/>
          <p:nvPr/>
        </p:nvSpPr>
        <p:spPr bwMode="auto">
          <a:xfrm>
            <a:off x="5761038" y="-1"/>
            <a:ext cx="6675437" cy="69945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44" name="Rectangle 43"/>
          <p:cNvSpPr/>
          <p:nvPr/>
        </p:nvSpPr>
        <p:spPr bwMode="auto">
          <a:xfrm>
            <a:off x="8053422" y="1465804"/>
            <a:ext cx="2386826" cy="3677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186521" bIns="93260" numCol="1" rtlCol="0" anchor="t" anchorCtr="0" compatLnSpc="1">
            <a:prstTxWarp prst="textNoShape">
              <a:avLst/>
            </a:prstTxWarp>
          </a:bodyPr>
          <a:lstStyle/>
          <a:p>
            <a:pPr algn="ctr" defTabSz="932597"/>
            <a:r>
              <a:rPr lang="en-US" sz="1632"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light" panose="020B0402040204020203" pitchFamily="34" charset="0"/>
              </a:rPr>
              <a:t>Gallery</a:t>
            </a:r>
          </a:p>
        </p:txBody>
      </p:sp>
      <p:grpSp>
        <p:nvGrpSpPr>
          <p:cNvPr id="45" name="Group 44"/>
          <p:cNvGrpSpPr/>
          <p:nvPr/>
        </p:nvGrpSpPr>
        <p:grpSpPr>
          <a:xfrm>
            <a:off x="10648068" y="4593268"/>
            <a:ext cx="782568" cy="1043894"/>
            <a:chOff x="14859000" y="2317750"/>
            <a:chExt cx="3532188" cy="4711701"/>
          </a:xfrm>
          <a:solidFill>
            <a:schemeClr val="accent5"/>
          </a:solidFill>
        </p:grpSpPr>
        <p:sp>
          <p:nvSpPr>
            <p:cNvPr id="46" name="Freeform 5"/>
            <p:cNvSpPr>
              <a:spLocks noEditPoints="1"/>
            </p:cNvSpPr>
            <p:nvPr/>
          </p:nvSpPr>
          <p:spPr bwMode="auto">
            <a:xfrm>
              <a:off x="14859000" y="4306888"/>
              <a:ext cx="2214563" cy="272256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47" name="Freeform 6"/>
            <p:cNvSpPr>
              <a:spLocks noEditPoints="1"/>
            </p:cNvSpPr>
            <p:nvPr/>
          </p:nvSpPr>
          <p:spPr bwMode="auto">
            <a:xfrm>
              <a:off x="16179800" y="2317750"/>
              <a:ext cx="2211388" cy="4711700"/>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
        <p:nvSpPr>
          <p:cNvPr id="48" name="Freeform 10"/>
          <p:cNvSpPr>
            <a:spLocks/>
          </p:cNvSpPr>
          <p:nvPr/>
        </p:nvSpPr>
        <p:spPr bwMode="auto">
          <a:xfrm>
            <a:off x="6867942" y="4711862"/>
            <a:ext cx="1225596" cy="806706"/>
          </a:xfrm>
          <a:custGeom>
            <a:avLst/>
            <a:gdLst>
              <a:gd name="T0" fmla="*/ 1471 w 1751"/>
              <a:gd name="T1" fmla="*/ 505 h 1151"/>
              <a:gd name="T2" fmla="*/ 1471 w 1751"/>
              <a:gd name="T3" fmla="*/ 482 h 1151"/>
              <a:gd name="T4" fmla="*/ 988 w 1751"/>
              <a:gd name="T5" fmla="*/ 0 h 1151"/>
              <a:gd name="T6" fmla="*/ 585 w 1751"/>
              <a:gd name="T7" fmla="*/ 215 h 1151"/>
              <a:gd name="T8" fmla="*/ 453 w 1751"/>
              <a:gd name="T9" fmla="*/ 180 h 1151"/>
              <a:gd name="T10" fmla="*/ 298 w 1751"/>
              <a:gd name="T11" fmla="*/ 227 h 1151"/>
              <a:gd name="T12" fmla="*/ 173 w 1751"/>
              <a:gd name="T13" fmla="*/ 453 h 1151"/>
              <a:gd name="T14" fmla="*/ 0 w 1751"/>
              <a:gd name="T15" fmla="*/ 772 h 1151"/>
              <a:gd name="T16" fmla="*/ 338 w 1751"/>
              <a:gd name="T17" fmla="*/ 1151 h 1151"/>
              <a:gd name="T18" fmla="*/ 379 w 1751"/>
              <a:gd name="T19" fmla="*/ 1151 h 1151"/>
              <a:gd name="T20" fmla="*/ 418 w 1751"/>
              <a:gd name="T21" fmla="*/ 1151 h 1151"/>
              <a:gd name="T22" fmla="*/ 1207 w 1751"/>
              <a:gd name="T23" fmla="*/ 1151 h 1151"/>
              <a:gd name="T24" fmla="*/ 1222 w 1751"/>
              <a:gd name="T25" fmla="*/ 1151 h 1151"/>
              <a:gd name="T26" fmla="*/ 1242 w 1751"/>
              <a:gd name="T27" fmla="*/ 1151 h 1151"/>
              <a:gd name="T28" fmla="*/ 1300 w 1751"/>
              <a:gd name="T29" fmla="*/ 1151 h 1151"/>
              <a:gd name="T30" fmla="*/ 1426 w 1751"/>
              <a:gd name="T31" fmla="*/ 1151 h 1151"/>
              <a:gd name="T32" fmla="*/ 1751 w 1751"/>
              <a:gd name="T33" fmla="*/ 826 h 1151"/>
              <a:gd name="T34" fmla="*/ 1471 w 1751"/>
              <a:gd name="T35" fmla="*/ 505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1">
                <a:moveTo>
                  <a:pt x="1471" y="505"/>
                </a:moveTo>
                <a:cubicBezTo>
                  <a:pt x="1471" y="498"/>
                  <a:pt x="1471" y="489"/>
                  <a:pt x="1471" y="482"/>
                </a:cubicBezTo>
                <a:cubicBezTo>
                  <a:pt x="1471" y="215"/>
                  <a:pt x="1255" y="0"/>
                  <a:pt x="988" y="0"/>
                </a:cubicBezTo>
                <a:cubicBezTo>
                  <a:pt x="820" y="0"/>
                  <a:pt x="672" y="86"/>
                  <a:pt x="585" y="215"/>
                </a:cubicBezTo>
                <a:cubicBezTo>
                  <a:pt x="547" y="193"/>
                  <a:pt x="502" y="180"/>
                  <a:pt x="453" y="180"/>
                </a:cubicBezTo>
                <a:cubicBezTo>
                  <a:pt x="395" y="180"/>
                  <a:pt x="342" y="197"/>
                  <a:pt x="298" y="227"/>
                </a:cubicBezTo>
                <a:cubicBezTo>
                  <a:pt x="224" y="276"/>
                  <a:pt x="175" y="359"/>
                  <a:pt x="173" y="453"/>
                </a:cubicBezTo>
                <a:cubicBezTo>
                  <a:pt x="70" y="521"/>
                  <a:pt x="0" y="640"/>
                  <a:pt x="0" y="772"/>
                </a:cubicBezTo>
                <a:cubicBezTo>
                  <a:pt x="0" y="968"/>
                  <a:pt x="148" y="1129"/>
                  <a:pt x="338" y="1151"/>
                </a:cubicBezTo>
                <a:cubicBezTo>
                  <a:pt x="350" y="1151"/>
                  <a:pt x="367" y="1151"/>
                  <a:pt x="379" y="1151"/>
                </a:cubicBezTo>
                <a:cubicBezTo>
                  <a:pt x="392" y="1151"/>
                  <a:pt x="405" y="1151"/>
                  <a:pt x="418" y="1151"/>
                </a:cubicBezTo>
                <a:cubicBezTo>
                  <a:pt x="595" y="1151"/>
                  <a:pt x="1010" y="1151"/>
                  <a:pt x="1207" y="1151"/>
                </a:cubicBezTo>
                <a:cubicBezTo>
                  <a:pt x="1213" y="1151"/>
                  <a:pt x="1218" y="1151"/>
                  <a:pt x="1222" y="1151"/>
                </a:cubicBezTo>
                <a:cubicBezTo>
                  <a:pt x="1242" y="1151"/>
                  <a:pt x="1242" y="1151"/>
                  <a:pt x="1242" y="1151"/>
                </a:cubicBezTo>
                <a:cubicBezTo>
                  <a:pt x="1252" y="1151"/>
                  <a:pt x="1281" y="1151"/>
                  <a:pt x="1300" y="1151"/>
                </a:cubicBezTo>
                <a:cubicBezTo>
                  <a:pt x="1426" y="1151"/>
                  <a:pt x="1426" y="1151"/>
                  <a:pt x="1426" y="1151"/>
                </a:cubicBezTo>
                <a:cubicBezTo>
                  <a:pt x="1606" y="1148"/>
                  <a:pt x="1751" y="1003"/>
                  <a:pt x="1751" y="826"/>
                </a:cubicBezTo>
                <a:cubicBezTo>
                  <a:pt x="1751" y="662"/>
                  <a:pt x="1628" y="527"/>
                  <a:pt x="1471" y="505"/>
                </a:cubicBez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49" name="Group 48"/>
          <p:cNvGrpSpPr/>
          <p:nvPr/>
        </p:nvGrpSpPr>
        <p:grpSpPr>
          <a:xfrm>
            <a:off x="6643042" y="3114454"/>
            <a:ext cx="1248177" cy="731861"/>
            <a:chOff x="6052079" y="3053664"/>
            <a:chExt cx="1223814" cy="717576"/>
          </a:xfrm>
        </p:grpSpPr>
        <p:sp>
          <p:nvSpPr>
            <p:cNvPr id="50" name="Freeform 14"/>
            <p:cNvSpPr>
              <a:spLocks/>
            </p:cNvSpPr>
            <p:nvPr/>
          </p:nvSpPr>
          <p:spPr bwMode="auto">
            <a:xfrm>
              <a:off x="6300793"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51" name="TextBox 50"/>
            <p:cNvSpPr txBox="1"/>
            <p:nvPr/>
          </p:nvSpPr>
          <p:spPr>
            <a:xfrm>
              <a:off x="6052079" y="3053664"/>
              <a:ext cx="308056" cy="152393"/>
            </a:xfrm>
            <a:prstGeom prst="rect">
              <a:avLst/>
            </a:prstGeom>
            <a:noFill/>
          </p:spPr>
          <p:txBody>
            <a:bodyPr wrap="none" lIns="0" tIns="0" rIns="0" bIns="0" rtlCol="0">
              <a:spAutoFit/>
            </a:bodyPr>
            <a:lstStyle/>
            <a:p>
              <a:pPr defTabSz="932597">
                <a:lnSpc>
                  <a:spcPct val="90000"/>
                </a:lnSpc>
                <a:spcAft>
                  <a:spcPts val="612"/>
                </a:spcAft>
              </a:pPr>
              <a:r>
                <a:rPr lang="en-US" sz="1122" b="1"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p>
          </p:txBody>
        </p:sp>
      </p:grpSp>
      <p:grpSp>
        <p:nvGrpSpPr>
          <p:cNvPr id="52" name="Group 51"/>
          <p:cNvGrpSpPr/>
          <p:nvPr/>
        </p:nvGrpSpPr>
        <p:grpSpPr>
          <a:xfrm>
            <a:off x="10213701" y="3114454"/>
            <a:ext cx="1248177" cy="731861"/>
            <a:chOff x="9553043" y="3053664"/>
            <a:chExt cx="1223814" cy="717576"/>
          </a:xfrm>
        </p:grpSpPr>
        <p:sp>
          <p:nvSpPr>
            <p:cNvPr id="53" name="Freeform 14"/>
            <p:cNvSpPr>
              <a:spLocks/>
            </p:cNvSpPr>
            <p:nvPr/>
          </p:nvSpPr>
          <p:spPr bwMode="auto">
            <a:xfrm>
              <a:off x="9801757"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54" name="TextBox 53"/>
            <p:cNvSpPr txBox="1"/>
            <p:nvPr/>
          </p:nvSpPr>
          <p:spPr>
            <a:xfrm>
              <a:off x="9553043" y="3053664"/>
              <a:ext cx="308056" cy="152393"/>
            </a:xfrm>
            <a:prstGeom prst="rect">
              <a:avLst/>
            </a:prstGeom>
            <a:noFill/>
          </p:spPr>
          <p:txBody>
            <a:bodyPr wrap="none" lIns="0" tIns="0" rIns="0" bIns="0" rtlCol="0">
              <a:spAutoFit/>
            </a:bodyPr>
            <a:lstStyle/>
            <a:p>
              <a:pPr defTabSz="932597">
                <a:lnSpc>
                  <a:spcPct val="90000"/>
                </a:lnSpc>
                <a:spcAft>
                  <a:spcPts val="612"/>
                </a:spcAft>
              </a:pPr>
              <a:r>
                <a:rPr lang="en-US" sz="1122" b="1"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p>
          </p:txBody>
        </p:sp>
      </p:grpSp>
      <p:grpSp>
        <p:nvGrpSpPr>
          <p:cNvPr id="55" name="Group 54"/>
          <p:cNvGrpSpPr/>
          <p:nvPr/>
        </p:nvGrpSpPr>
        <p:grpSpPr>
          <a:xfrm>
            <a:off x="8700625" y="2072452"/>
            <a:ext cx="1092419" cy="945058"/>
            <a:chOff x="7516813" y="3165475"/>
            <a:chExt cx="1423988" cy="1231900"/>
          </a:xfrm>
          <a:solidFill>
            <a:schemeClr val="tx2"/>
          </a:solidFill>
        </p:grpSpPr>
        <p:sp>
          <p:nvSpPr>
            <p:cNvPr id="56" name="Freeform 18"/>
            <p:cNvSpPr>
              <a:spLocks noEditPoints="1"/>
            </p:cNvSpPr>
            <p:nvPr/>
          </p:nvSpPr>
          <p:spPr bwMode="auto">
            <a:xfrm>
              <a:off x="7516813" y="3165475"/>
              <a:ext cx="1423988" cy="1231900"/>
            </a:xfrm>
            <a:custGeom>
              <a:avLst/>
              <a:gdLst>
                <a:gd name="T0" fmla="*/ 322 w 377"/>
                <a:gd name="T1" fmla="*/ 108 h 325"/>
                <a:gd name="T2" fmla="*/ 304 w 377"/>
                <a:gd name="T3" fmla="*/ 55 h 325"/>
                <a:gd name="T4" fmla="*/ 270 w 377"/>
                <a:gd name="T5" fmla="*/ 18 h 325"/>
                <a:gd name="T6" fmla="*/ 18 w 377"/>
                <a:gd name="T7" fmla="*/ 0 h 325"/>
                <a:gd name="T8" fmla="*/ 0 w 377"/>
                <a:gd name="T9" fmla="*/ 199 h 325"/>
                <a:gd name="T10" fmla="*/ 51 w 377"/>
                <a:gd name="T11" fmla="*/ 217 h 325"/>
                <a:gd name="T12" fmla="*/ 69 w 377"/>
                <a:gd name="T13" fmla="*/ 272 h 325"/>
                <a:gd name="T14" fmla="*/ 107 w 377"/>
                <a:gd name="T15" fmla="*/ 307 h 325"/>
                <a:gd name="T16" fmla="*/ 359 w 377"/>
                <a:gd name="T17" fmla="*/ 325 h 325"/>
                <a:gd name="T18" fmla="*/ 377 w 377"/>
                <a:gd name="T19" fmla="*/ 126 h 325"/>
                <a:gd name="T20" fmla="*/ 50 w 377"/>
                <a:gd name="T21" fmla="*/ 9 h 325"/>
                <a:gd name="T22" fmla="*/ 50 w 377"/>
                <a:gd name="T23" fmla="*/ 24 h 325"/>
                <a:gd name="T24" fmla="*/ 50 w 377"/>
                <a:gd name="T25" fmla="*/ 9 h 325"/>
                <a:gd name="T26" fmla="*/ 34 w 377"/>
                <a:gd name="T27" fmla="*/ 17 h 325"/>
                <a:gd name="T28" fmla="*/ 18 w 377"/>
                <a:gd name="T29" fmla="*/ 17 h 325"/>
                <a:gd name="T30" fmla="*/ 18 w 377"/>
                <a:gd name="T31" fmla="*/ 199 h 325"/>
                <a:gd name="T32" fmla="*/ 252 w 377"/>
                <a:gd name="T33" fmla="*/ 31 h 325"/>
                <a:gd name="T34" fmla="*/ 69 w 377"/>
                <a:gd name="T35" fmla="*/ 55 h 325"/>
                <a:gd name="T36" fmla="*/ 51 w 377"/>
                <a:gd name="T37" fmla="*/ 199 h 325"/>
                <a:gd name="T38" fmla="*/ 109 w 377"/>
                <a:gd name="T39" fmla="*/ 72 h 325"/>
                <a:gd name="T40" fmla="*/ 94 w 377"/>
                <a:gd name="T41" fmla="*/ 72 h 325"/>
                <a:gd name="T42" fmla="*/ 109 w 377"/>
                <a:gd name="T43" fmla="*/ 72 h 325"/>
                <a:gd name="T44" fmla="*/ 78 w 377"/>
                <a:gd name="T45" fmla="*/ 80 h 325"/>
                <a:gd name="T46" fmla="*/ 78 w 377"/>
                <a:gd name="T47" fmla="*/ 64 h 325"/>
                <a:gd name="T48" fmla="*/ 70 w 377"/>
                <a:gd name="T49" fmla="*/ 254 h 325"/>
                <a:gd name="T50" fmla="*/ 70 w 377"/>
                <a:gd name="T51" fmla="*/ 199 h 325"/>
                <a:gd name="T52" fmla="*/ 252 w 377"/>
                <a:gd name="T53" fmla="*/ 87 h 325"/>
                <a:gd name="T54" fmla="*/ 304 w 377"/>
                <a:gd name="T55" fmla="*/ 87 h 325"/>
                <a:gd name="T56" fmla="*/ 270 w 377"/>
                <a:gd name="T57" fmla="*/ 108 h 325"/>
                <a:gd name="T58" fmla="*/ 124 w 377"/>
                <a:gd name="T59" fmla="*/ 108 h 325"/>
                <a:gd name="T60" fmla="*/ 107 w 377"/>
                <a:gd name="T61" fmla="*/ 199 h 325"/>
                <a:gd name="T62" fmla="*/ 107 w 377"/>
                <a:gd name="T63" fmla="*/ 254 h 325"/>
                <a:gd name="T64" fmla="*/ 164 w 377"/>
                <a:gd name="T65" fmla="*/ 125 h 325"/>
                <a:gd name="T66" fmla="*/ 149 w 377"/>
                <a:gd name="T67" fmla="*/ 125 h 325"/>
                <a:gd name="T68" fmla="*/ 164 w 377"/>
                <a:gd name="T69" fmla="*/ 125 h 325"/>
                <a:gd name="T70" fmla="*/ 133 w 377"/>
                <a:gd name="T71" fmla="*/ 133 h 325"/>
                <a:gd name="T72" fmla="*/ 133 w 377"/>
                <a:gd name="T73" fmla="*/ 118 h 325"/>
                <a:gd name="T74" fmla="*/ 359 w 377"/>
                <a:gd name="T75" fmla="*/ 307 h 325"/>
                <a:gd name="T76" fmla="*/ 125 w 377"/>
                <a:gd name="T77" fmla="*/ 272 h 325"/>
                <a:gd name="T78" fmla="*/ 125 w 377"/>
                <a:gd name="T79" fmla="*/ 217 h 325"/>
                <a:gd name="T80" fmla="*/ 125 w 377"/>
                <a:gd name="T81" fmla="*/ 140 h 325"/>
                <a:gd name="T82" fmla="*/ 270 w 377"/>
                <a:gd name="T83" fmla="*/ 140 h 325"/>
                <a:gd name="T84" fmla="*/ 322 w 377"/>
                <a:gd name="T85" fmla="*/ 140 h 325"/>
                <a:gd name="T86" fmla="*/ 359 w 377"/>
                <a:gd name="T8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 h="325">
                  <a:moveTo>
                    <a:pt x="359" y="108"/>
                  </a:moveTo>
                  <a:cubicBezTo>
                    <a:pt x="322" y="108"/>
                    <a:pt x="322" y="108"/>
                    <a:pt x="322" y="108"/>
                  </a:cubicBezTo>
                  <a:cubicBezTo>
                    <a:pt x="322" y="73"/>
                    <a:pt x="322" y="73"/>
                    <a:pt x="322" y="73"/>
                  </a:cubicBezTo>
                  <a:cubicBezTo>
                    <a:pt x="322" y="63"/>
                    <a:pt x="314" y="55"/>
                    <a:pt x="304" y="55"/>
                  </a:cubicBezTo>
                  <a:cubicBezTo>
                    <a:pt x="270" y="55"/>
                    <a:pt x="270" y="55"/>
                    <a:pt x="270" y="55"/>
                  </a:cubicBezTo>
                  <a:cubicBezTo>
                    <a:pt x="270" y="18"/>
                    <a:pt x="270" y="18"/>
                    <a:pt x="270" y="18"/>
                  </a:cubicBezTo>
                  <a:cubicBezTo>
                    <a:pt x="270" y="8"/>
                    <a:pt x="262" y="0"/>
                    <a:pt x="252" y="0"/>
                  </a:cubicBezTo>
                  <a:cubicBezTo>
                    <a:pt x="18" y="0"/>
                    <a:pt x="18" y="0"/>
                    <a:pt x="18" y="0"/>
                  </a:cubicBezTo>
                  <a:cubicBezTo>
                    <a:pt x="8" y="0"/>
                    <a:pt x="0" y="8"/>
                    <a:pt x="0" y="18"/>
                  </a:cubicBezTo>
                  <a:cubicBezTo>
                    <a:pt x="0" y="199"/>
                    <a:pt x="0" y="199"/>
                    <a:pt x="0" y="199"/>
                  </a:cubicBezTo>
                  <a:cubicBezTo>
                    <a:pt x="0" y="209"/>
                    <a:pt x="8" y="217"/>
                    <a:pt x="18" y="217"/>
                  </a:cubicBezTo>
                  <a:cubicBezTo>
                    <a:pt x="51" y="217"/>
                    <a:pt x="51" y="217"/>
                    <a:pt x="51" y="217"/>
                  </a:cubicBezTo>
                  <a:cubicBezTo>
                    <a:pt x="51" y="254"/>
                    <a:pt x="51" y="254"/>
                    <a:pt x="51" y="254"/>
                  </a:cubicBezTo>
                  <a:cubicBezTo>
                    <a:pt x="51" y="264"/>
                    <a:pt x="59" y="272"/>
                    <a:pt x="69" y="272"/>
                  </a:cubicBezTo>
                  <a:cubicBezTo>
                    <a:pt x="107" y="272"/>
                    <a:pt x="107" y="272"/>
                    <a:pt x="107" y="272"/>
                  </a:cubicBezTo>
                  <a:cubicBezTo>
                    <a:pt x="107" y="307"/>
                    <a:pt x="107" y="307"/>
                    <a:pt x="107" y="307"/>
                  </a:cubicBezTo>
                  <a:cubicBezTo>
                    <a:pt x="107" y="317"/>
                    <a:pt x="114" y="325"/>
                    <a:pt x="124" y="325"/>
                  </a:cubicBezTo>
                  <a:cubicBezTo>
                    <a:pt x="359" y="325"/>
                    <a:pt x="359" y="325"/>
                    <a:pt x="359" y="325"/>
                  </a:cubicBezTo>
                  <a:cubicBezTo>
                    <a:pt x="369" y="325"/>
                    <a:pt x="377" y="317"/>
                    <a:pt x="377" y="307"/>
                  </a:cubicBezTo>
                  <a:cubicBezTo>
                    <a:pt x="377" y="126"/>
                    <a:pt x="377" y="126"/>
                    <a:pt x="377" y="126"/>
                  </a:cubicBezTo>
                  <a:cubicBezTo>
                    <a:pt x="377" y="116"/>
                    <a:pt x="369" y="108"/>
                    <a:pt x="359" y="108"/>
                  </a:cubicBezTo>
                  <a:close/>
                  <a:moveTo>
                    <a:pt x="50" y="9"/>
                  </a:moveTo>
                  <a:cubicBezTo>
                    <a:pt x="54" y="9"/>
                    <a:pt x="57" y="13"/>
                    <a:pt x="57" y="17"/>
                  </a:cubicBezTo>
                  <a:cubicBezTo>
                    <a:pt x="57" y="21"/>
                    <a:pt x="54" y="24"/>
                    <a:pt x="50" y="24"/>
                  </a:cubicBezTo>
                  <a:cubicBezTo>
                    <a:pt x="46" y="24"/>
                    <a:pt x="42" y="21"/>
                    <a:pt x="42" y="17"/>
                  </a:cubicBezTo>
                  <a:cubicBezTo>
                    <a:pt x="42" y="13"/>
                    <a:pt x="46" y="9"/>
                    <a:pt x="50" y="9"/>
                  </a:cubicBezTo>
                  <a:close/>
                  <a:moveTo>
                    <a:pt x="26" y="9"/>
                  </a:moveTo>
                  <a:cubicBezTo>
                    <a:pt x="30" y="9"/>
                    <a:pt x="34" y="13"/>
                    <a:pt x="34" y="17"/>
                  </a:cubicBezTo>
                  <a:cubicBezTo>
                    <a:pt x="34" y="21"/>
                    <a:pt x="30" y="24"/>
                    <a:pt x="26" y="24"/>
                  </a:cubicBezTo>
                  <a:cubicBezTo>
                    <a:pt x="22" y="24"/>
                    <a:pt x="18" y="21"/>
                    <a:pt x="18" y="17"/>
                  </a:cubicBezTo>
                  <a:cubicBezTo>
                    <a:pt x="18" y="13"/>
                    <a:pt x="22" y="9"/>
                    <a:pt x="26" y="9"/>
                  </a:cubicBezTo>
                  <a:close/>
                  <a:moveTo>
                    <a:pt x="18" y="199"/>
                  </a:moveTo>
                  <a:cubicBezTo>
                    <a:pt x="18" y="31"/>
                    <a:pt x="18" y="31"/>
                    <a:pt x="18" y="31"/>
                  </a:cubicBezTo>
                  <a:cubicBezTo>
                    <a:pt x="252" y="31"/>
                    <a:pt x="252" y="31"/>
                    <a:pt x="252" y="31"/>
                  </a:cubicBezTo>
                  <a:cubicBezTo>
                    <a:pt x="252" y="55"/>
                    <a:pt x="252" y="55"/>
                    <a:pt x="252" y="55"/>
                  </a:cubicBezTo>
                  <a:cubicBezTo>
                    <a:pt x="69" y="55"/>
                    <a:pt x="69" y="55"/>
                    <a:pt x="69" y="55"/>
                  </a:cubicBezTo>
                  <a:cubicBezTo>
                    <a:pt x="59" y="55"/>
                    <a:pt x="51" y="63"/>
                    <a:pt x="51" y="73"/>
                  </a:cubicBezTo>
                  <a:cubicBezTo>
                    <a:pt x="51" y="199"/>
                    <a:pt x="51" y="199"/>
                    <a:pt x="51" y="199"/>
                  </a:cubicBezTo>
                  <a:lnTo>
                    <a:pt x="18" y="199"/>
                  </a:lnTo>
                  <a:close/>
                  <a:moveTo>
                    <a:pt x="109" y="72"/>
                  </a:moveTo>
                  <a:cubicBezTo>
                    <a:pt x="109" y="76"/>
                    <a:pt x="106" y="80"/>
                    <a:pt x="101" y="80"/>
                  </a:cubicBezTo>
                  <a:cubicBezTo>
                    <a:pt x="97" y="80"/>
                    <a:pt x="94" y="76"/>
                    <a:pt x="94" y="72"/>
                  </a:cubicBezTo>
                  <a:cubicBezTo>
                    <a:pt x="94" y="68"/>
                    <a:pt x="97" y="64"/>
                    <a:pt x="101" y="64"/>
                  </a:cubicBezTo>
                  <a:cubicBezTo>
                    <a:pt x="106" y="64"/>
                    <a:pt x="109" y="68"/>
                    <a:pt x="109" y="72"/>
                  </a:cubicBezTo>
                  <a:close/>
                  <a:moveTo>
                    <a:pt x="85" y="72"/>
                  </a:moveTo>
                  <a:cubicBezTo>
                    <a:pt x="85" y="76"/>
                    <a:pt x="82" y="80"/>
                    <a:pt x="78" y="80"/>
                  </a:cubicBezTo>
                  <a:cubicBezTo>
                    <a:pt x="73" y="80"/>
                    <a:pt x="70" y="76"/>
                    <a:pt x="70" y="72"/>
                  </a:cubicBezTo>
                  <a:cubicBezTo>
                    <a:pt x="70" y="68"/>
                    <a:pt x="73" y="64"/>
                    <a:pt x="78" y="64"/>
                  </a:cubicBezTo>
                  <a:cubicBezTo>
                    <a:pt x="82" y="64"/>
                    <a:pt x="85" y="68"/>
                    <a:pt x="85" y="72"/>
                  </a:cubicBezTo>
                  <a:close/>
                  <a:moveTo>
                    <a:pt x="70" y="254"/>
                  </a:moveTo>
                  <a:cubicBezTo>
                    <a:pt x="70" y="217"/>
                    <a:pt x="70" y="217"/>
                    <a:pt x="70" y="217"/>
                  </a:cubicBezTo>
                  <a:cubicBezTo>
                    <a:pt x="70" y="199"/>
                    <a:pt x="70" y="199"/>
                    <a:pt x="70" y="199"/>
                  </a:cubicBezTo>
                  <a:cubicBezTo>
                    <a:pt x="70" y="87"/>
                    <a:pt x="70" y="87"/>
                    <a:pt x="70" y="87"/>
                  </a:cubicBezTo>
                  <a:cubicBezTo>
                    <a:pt x="252" y="87"/>
                    <a:pt x="252" y="87"/>
                    <a:pt x="252" y="87"/>
                  </a:cubicBezTo>
                  <a:cubicBezTo>
                    <a:pt x="270" y="87"/>
                    <a:pt x="270" y="87"/>
                    <a:pt x="270" y="87"/>
                  </a:cubicBezTo>
                  <a:cubicBezTo>
                    <a:pt x="304" y="87"/>
                    <a:pt x="304" y="87"/>
                    <a:pt x="304" y="87"/>
                  </a:cubicBezTo>
                  <a:cubicBezTo>
                    <a:pt x="304" y="108"/>
                    <a:pt x="304" y="108"/>
                    <a:pt x="304" y="108"/>
                  </a:cubicBezTo>
                  <a:cubicBezTo>
                    <a:pt x="270" y="108"/>
                    <a:pt x="270" y="108"/>
                    <a:pt x="270" y="108"/>
                  </a:cubicBezTo>
                  <a:cubicBezTo>
                    <a:pt x="252" y="108"/>
                    <a:pt x="252" y="108"/>
                    <a:pt x="252" y="108"/>
                  </a:cubicBezTo>
                  <a:cubicBezTo>
                    <a:pt x="124" y="108"/>
                    <a:pt x="124" y="108"/>
                    <a:pt x="124" y="108"/>
                  </a:cubicBezTo>
                  <a:cubicBezTo>
                    <a:pt x="114" y="108"/>
                    <a:pt x="107" y="116"/>
                    <a:pt x="107" y="126"/>
                  </a:cubicBezTo>
                  <a:cubicBezTo>
                    <a:pt x="107" y="199"/>
                    <a:pt x="107" y="199"/>
                    <a:pt x="107" y="199"/>
                  </a:cubicBezTo>
                  <a:cubicBezTo>
                    <a:pt x="107" y="217"/>
                    <a:pt x="107" y="217"/>
                    <a:pt x="107" y="217"/>
                  </a:cubicBezTo>
                  <a:cubicBezTo>
                    <a:pt x="107" y="254"/>
                    <a:pt x="107" y="254"/>
                    <a:pt x="107" y="254"/>
                  </a:cubicBezTo>
                  <a:lnTo>
                    <a:pt x="70" y="254"/>
                  </a:lnTo>
                  <a:close/>
                  <a:moveTo>
                    <a:pt x="164" y="125"/>
                  </a:moveTo>
                  <a:cubicBezTo>
                    <a:pt x="164" y="129"/>
                    <a:pt x="161" y="133"/>
                    <a:pt x="156" y="133"/>
                  </a:cubicBezTo>
                  <a:cubicBezTo>
                    <a:pt x="152" y="133"/>
                    <a:pt x="149" y="129"/>
                    <a:pt x="149" y="125"/>
                  </a:cubicBezTo>
                  <a:cubicBezTo>
                    <a:pt x="149" y="121"/>
                    <a:pt x="152" y="118"/>
                    <a:pt x="156" y="118"/>
                  </a:cubicBezTo>
                  <a:cubicBezTo>
                    <a:pt x="161" y="118"/>
                    <a:pt x="164" y="121"/>
                    <a:pt x="164" y="125"/>
                  </a:cubicBezTo>
                  <a:close/>
                  <a:moveTo>
                    <a:pt x="140" y="125"/>
                  </a:moveTo>
                  <a:cubicBezTo>
                    <a:pt x="140" y="129"/>
                    <a:pt x="137" y="133"/>
                    <a:pt x="133" y="133"/>
                  </a:cubicBezTo>
                  <a:cubicBezTo>
                    <a:pt x="129" y="133"/>
                    <a:pt x="125" y="129"/>
                    <a:pt x="125" y="125"/>
                  </a:cubicBezTo>
                  <a:cubicBezTo>
                    <a:pt x="125" y="121"/>
                    <a:pt x="129" y="118"/>
                    <a:pt x="133" y="118"/>
                  </a:cubicBezTo>
                  <a:cubicBezTo>
                    <a:pt x="137" y="118"/>
                    <a:pt x="140" y="121"/>
                    <a:pt x="140" y="125"/>
                  </a:cubicBezTo>
                  <a:close/>
                  <a:moveTo>
                    <a:pt x="359" y="307"/>
                  </a:moveTo>
                  <a:cubicBezTo>
                    <a:pt x="125" y="307"/>
                    <a:pt x="125" y="307"/>
                    <a:pt x="125" y="307"/>
                  </a:cubicBezTo>
                  <a:cubicBezTo>
                    <a:pt x="125" y="272"/>
                    <a:pt x="125" y="272"/>
                    <a:pt x="125" y="272"/>
                  </a:cubicBezTo>
                  <a:cubicBezTo>
                    <a:pt x="125" y="254"/>
                    <a:pt x="125" y="254"/>
                    <a:pt x="125" y="254"/>
                  </a:cubicBezTo>
                  <a:cubicBezTo>
                    <a:pt x="125" y="217"/>
                    <a:pt x="125" y="217"/>
                    <a:pt x="125" y="217"/>
                  </a:cubicBezTo>
                  <a:cubicBezTo>
                    <a:pt x="125" y="199"/>
                    <a:pt x="125" y="199"/>
                    <a:pt x="125" y="199"/>
                  </a:cubicBezTo>
                  <a:cubicBezTo>
                    <a:pt x="125" y="140"/>
                    <a:pt x="125" y="140"/>
                    <a:pt x="125" y="140"/>
                  </a:cubicBezTo>
                  <a:cubicBezTo>
                    <a:pt x="252" y="140"/>
                    <a:pt x="252" y="140"/>
                    <a:pt x="252" y="140"/>
                  </a:cubicBezTo>
                  <a:cubicBezTo>
                    <a:pt x="270" y="140"/>
                    <a:pt x="270" y="140"/>
                    <a:pt x="270" y="140"/>
                  </a:cubicBezTo>
                  <a:cubicBezTo>
                    <a:pt x="304" y="140"/>
                    <a:pt x="304" y="140"/>
                    <a:pt x="304" y="140"/>
                  </a:cubicBezTo>
                  <a:cubicBezTo>
                    <a:pt x="322" y="140"/>
                    <a:pt x="322" y="140"/>
                    <a:pt x="322" y="140"/>
                  </a:cubicBezTo>
                  <a:cubicBezTo>
                    <a:pt x="359" y="140"/>
                    <a:pt x="359" y="140"/>
                    <a:pt x="359" y="140"/>
                  </a:cubicBezTo>
                  <a:lnTo>
                    <a:pt x="359"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57" name="Rectangle 19"/>
            <p:cNvSpPr>
              <a:spLocks noChangeArrowheads="1"/>
            </p:cNvSpPr>
            <p:nvPr/>
          </p:nvSpPr>
          <p:spPr bwMode="auto">
            <a:xfrm>
              <a:off x="8135938" y="4025900"/>
              <a:ext cx="98425"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58" name="Rectangle 20"/>
            <p:cNvSpPr>
              <a:spLocks noChangeArrowheads="1"/>
            </p:cNvSpPr>
            <p:nvPr/>
          </p:nvSpPr>
          <p:spPr bwMode="auto">
            <a:xfrm>
              <a:off x="8294688" y="3984625"/>
              <a:ext cx="98425" cy="227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59" name="Rectangle 21"/>
            <p:cNvSpPr>
              <a:spLocks noChangeArrowheads="1"/>
            </p:cNvSpPr>
            <p:nvPr/>
          </p:nvSpPr>
          <p:spPr bwMode="auto">
            <a:xfrm>
              <a:off x="8456613" y="3922713"/>
              <a:ext cx="98425" cy="288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60" name="Rectangle 22"/>
            <p:cNvSpPr>
              <a:spLocks noChangeArrowheads="1"/>
            </p:cNvSpPr>
            <p:nvPr/>
          </p:nvSpPr>
          <p:spPr bwMode="auto">
            <a:xfrm>
              <a:off x="8615363" y="3840163"/>
              <a:ext cx="98425" cy="371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
        <p:nvSpPr>
          <p:cNvPr id="61" name="TextBox 60"/>
          <p:cNvSpPr txBox="1"/>
          <p:nvPr/>
        </p:nvSpPr>
        <p:spPr>
          <a:xfrm>
            <a:off x="7249399" y="5922479"/>
            <a:ext cx="452047" cy="155427"/>
          </a:xfrm>
          <a:prstGeom prst="rect">
            <a:avLst/>
          </a:prstGeom>
          <a:noFill/>
        </p:spPr>
        <p:txBody>
          <a:bodyPr wrap="none" lIns="0" tIns="0" rIns="0" bIns="0" rtlCol="0">
            <a:spAutoFit/>
          </a:bodyPr>
          <a:lstStyle/>
          <a:p>
            <a:pPr defTabSz="932597">
              <a:lnSpc>
                <a:spcPct val="90000"/>
              </a:lnSpc>
              <a:spcAft>
                <a:spcPts val="612"/>
              </a:spcAft>
            </a:pPr>
            <a:r>
              <a:rPr lang="en-US" sz="1122" b="1"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a:t>
            </a:r>
          </a:p>
        </p:txBody>
      </p:sp>
      <p:sp>
        <p:nvSpPr>
          <p:cNvPr id="62" name="TextBox 61"/>
          <p:cNvSpPr txBox="1"/>
          <p:nvPr/>
        </p:nvSpPr>
        <p:spPr>
          <a:xfrm>
            <a:off x="10619121" y="5922480"/>
            <a:ext cx="577081" cy="155427"/>
          </a:xfrm>
          <a:prstGeom prst="rect">
            <a:avLst/>
          </a:prstGeom>
          <a:noFill/>
        </p:spPr>
        <p:txBody>
          <a:bodyPr wrap="none" lIns="0" tIns="0" rIns="0" bIns="0" rtlCol="0">
            <a:spAutoFit/>
          </a:bodyPr>
          <a:lstStyle/>
          <a:p>
            <a:pPr defTabSz="932597">
              <a:lnSpc>
                <a:spcPct val="90000"/>
              </a:lnSpc>
              <a:spcAft>
                <a:spcPts val="612"/>
              </a:spcAft>
            </a:pPr>
            <a:r>
              <a:rPr lang="zh-CN" altLang="en-US" sz="1122" b="1" dirty="0" smtClean="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数据中心</a:t>
            </a:r>
            <a:endParaRPr lang="en-US" sz="1122" b="1"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63" name="Group 62"/>
          <p:cNvGrpSpPr/>
          <p:nvPr/>
        </p:nvGrpSpPr>
        <p:grpSpPr>
          <a:xfrm>
            <a:off x="7348431" y="2526655"/>
            <a:ext cx="1126896" cy="322966"/>
            <a:chOff x="6743700" y="2477338"/>
            <a:chExt cx="1104900" cy="316662"/>
          </a:xfrm>
        </p:grpSpPr>
        <p:cxnSp>
          <p:nvCxnSpPr>
            <p:cNvPr id="64" name="Straight Connector 63"/>
            <p:cNvCxnSpPr/>
            <p:nvPr/>
          </p:nvCxnSpPr>
          <p:spPr>
            <a:xfrm>
              <a:off x="6743700" y="2477338"/>
              <a:ext cx="1104900"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743700" y="2477338"/>
              <a:ext cx="0" cy="31666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9926043" y="2526655"/>
            <a:ext cx="1126896" cy="322966"/>
            <a:chOff x="9271000" y="2477338"/>
            <a:chExt cx="1104900" cy="316662"/>
          </a:xfrm>
        </p:grpSpPr>
        <p:cxnSp>
          <p:nvCxnSpPr>
            <p:cNvPr id="67" name="Straight Connector 66"/>
            <p:cNvCxnSpPr/>
            <p:nvPr/>
          </p:nvCxnSpPr>
          <p:spPr>
            <a:xfrm>
              <a:off x="9271000" y="2477338"/>
              <a:ext cx="1104900"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10375900" y="2477338"/>
              <a:ext cx="0" cy="31666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9" name="Straight Connector 68"/>
          <p:cNvCxnSpPr/>
          <p:nvPr/>
        </p:nvCxnSpPr>
        <p:spPr>
          <a:xfrm flipV="1">
            <a:off x="7348431" y="4063331"/>
            <a:ext cx="0" cy="32296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1100040" y="4063331"/>
            <a:ext cx="0" cy="27115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Freeform 26"/>
          <p:cNvSpPr>
            <a:spLocks/>
          </p:cNvSpPr>
          <p:nvPr/>
        </p:nvSpPr>
        <p:spPr bwMode="auto">
          <a:xfrm>
            <a:off x="8240454" y="3289334"/>
            <a:ext cx="2203702" cy="2193925"/>
          </a:xfrm>
          <a:custGeom>
            <a:avLst/>
            <a:gdLst>
              <a:gd name="T0" fmla="*/ 567 w 665"/>
              <a:gd name="T1" fmla="*/ 93 h 662"/>
              <a:gd name="T2" fmla="*/ 498 w 665"/>
              <a:gd name="T3" fmla="*/ 162 h 662"/>
              <a:gd name="T4" fmla="*/ 567 w 665"/>
              <a:gd name="T5" fmla="*/ 336 h 662"/>
              <a:gd name="T6" fmla="*/ 344 w 665"/>
              <a:gd name="T7" fmla="*/ 562 h 662"/>
              <a:gd name="T8" fmla="*/ 98 w 665"/>
              <a:gd name="T9" fmla="*/ 328 h 662"/>
              <a:gd name="T10" fmla="*/ 167 w 665"/>
              <a:gd name="T11" fmla="*/ 162 h 662"/>
              <a:gd name="T12" fmla="*/ 167 w 665"/>
              <a:gd name="T13" fmla="*/ 162 h 662"/>
              <a:gd name="T14" fmla="*/ 242 w 665"/>
              <a:gd name="T15" fmla="*/ 237 h 662"/>
              <a:gd name="T16" fmla="*/ 268 w 665"/>
              <a:gd name="T17" fmla="*/ 0 h 662"/>
              <a:gd name="T18" fmla="*/ 30 w 665"/>
              <a:gd name="T19" fmla="*/ 26 h 662"/>
              <a:gd name="T20" fmla="*/ 98 w 665"/>
              <a:gd name="T21" fmla="*/ 93 h 662"/>
              <a:gd name="T22" fmla="*/ 98 w 665"/>
              <a:gd name="T23" fmla="*/ 93 h 662"/>
              <a:gd name="T24" fmla="*/ 1 w 665"/>
              <a:gd name="T25" fmla="*/ 326 h 662"/>
              <a:gd name="T26" fmla="*/ 328 w 665"/>
              <a:gd name="T27" fmla="*/ 660 h 662"/>
              <a:gd name="T28" fmla="*/ 665 w 665"/>
              <a:gd name="T29" fmla="*/ 328 h 662"/>
              <a:gd name="T30" fmla="*/ 567 w 665"/>
              <a:gd name="T31" fmla="*/ 93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662">
                <a:moveTo>
                  <a:pt x="567" y="93"/>
                </a:moveTo>
                <a:cubicBezTo>
                  <a:pt x="498" y="162"/>
                  <a:pt x="498" y="162"/>
                  <a:pt x="498" y="162"/>
                </a:cubicBezTo>
                <a:cubicBezTo>
                  <a:pt x="542" y="206"/>
                  <a:pt x="569" y="268"/>
                  <a:pt x="567" y="336"/>
                </a:cubicBezTo>
                <a:cubicBezTo>
                  <a:pt x="563" y="457"/>
                  <a:pt x="465" y="556"/>
                  <a:pt x="344" y="562"/>
                </a:cubicBezTo>
                <a:cubicBezTo>
                  <a:pt x="209" y="568"/>
                  <a:pt x="98" y="461"/>
                  <a:pt x="98" y="328"/>
                </a:cubicBezTo>
                <a:cubicBezTo>
                  <a:pt x="98" y="263"/>
                  <a:pt x="125" y="205"/>
                  <a:pt x="167" y="162"/>
                </a:cubicBezTo>
                <a:cubicBezTo>
                  <a:pt x="167" y="162"/>
                  <a:pt x="167" y="162"/>
                  <a:pt x="167" y="162"/>
                </a:cubicBezTo>
                <a:cubicBezTo>
                  <a:pt x="242" y="237"/>
                  <a:pt x="242" y="237"/>
                  <a:pt x="242" y="237"/>
                </a:cubicBezTo>
                <a:cubicBezTo>
                  <a:pt x="268" y="0"/>
                  <a:pt x="268" y="0"/>
                  <a:pt x="268" y="0"/>
                </a:cubicBezTo>
                <a:cubicBezTo>
                  <a:pt x="30" y="26"/>
                  <a:pt x="30" y="26"/>
                  <a:pt x="30" y="26"/>
                </a:cubicBezTo>
                <a:cubicBezTo>
                  <a:pt x="98" y="93"/>
                  <a:pt x="98" y="93"/>
                  <a:pt x="98" y="93"/>
                </a:cubicBezTo>
                <a:cubicBezTo>
                  <a:pt x="98" y="93"/>
                  <a:pt x="98" y="93"/>
                  <a:pt x="98" y="93"/>
                </a:cubicBezTo>
                <a:cubicBezTo>
                  <a:pt x="38" y="153"/>
                  <a:pt x="1" y="235"/>
                  <a:pt x="1" y="326"/>
                </a:cubicBezTo>
                <a:cubicBezTo>
                  <a:pt x="0" y="507"/>
                  <a:pt x="147" y="657"/>
                  <a:pt x="328" y="660"/>
                </a:cubicBezTo>
                <a:cubicBezTo>
                  <a:pt x="513" y="662"/>
                  <a:pt x="665" y="513"/>
                  <a:pt x="665" y="328"/>
                </a:cubicBezTo>
                <a:cubicBezTo>
                  <a:pt x="665" y="236"/>
                  <a:pt x="627" y="153"/>
                  <a:pt x="567" y="93"/>
                </a:cubicBezTo>
                <a:close/>
              </a:path>
            </a:pathLst>
          </a:custGeom>
          <a:solidFill>
            <a:schemeClr val="accent1">
              <a:lumMod val="50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72" name="Rectangle 71"/>
          <p:cNvSpPr/>
          <p:nvPr/>
        </p:nvSpPr>
        <p:spPr bwMode="auto">
          <a:xfrm>
            <a:off x="8131114" y="4198909"/>
            <a:ext cx="2386826" cy="3677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186521" bIns="93260" numCol="1" rtlCol="0" anchor="t" anchorCtr="0" compatLnSpc="1">
            <a:prstTxWarp prst="textNoShape">
              <a:avLst/>
            </a:prstTxWarp>
          </a:bodyPr>
          <a:lstStyle/>
          <a:p>
            <a:pPr algn="ctr" defTabSz="932597"/>
            <a:r>
              <a:rPr lang="zh-CN" altLang="en-US" sz="1632" dirty="0" smtClea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light" panose="020B0402040204020203" pitchFamily="34" charset="0"/>
              </a:rPr>
              <a:t>一致性体验</a:t>
            </a:r>
            <a:endParaRPr lang="en-US" sz="1632"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light" panose="020B0402040204020203" pitchFamily="34" charset="0"/>
            </a:endParaRPr>
          </a:p>
        </p:txBody>
      </p:sp>
      <p:sp>
        <p:nvSpPr>
          <p:cNvPr id="73" name="TextBox 72"/>
          <p:cNvSpPr txBox="1"/>
          <p:nvPr/>
        </p:nvSpPr>
        <p:spPr>
          <a:xfrm>
            <a:off x="6630140" y="419226"/>
            <a:ext cx="1005062" cy="640416"/>
          </a:xfrm>
          <a:prstGeom prst="rect">
            <a:avLst/>
          </a:prstGeom>
          <a:noFill/>
        </p:spPr>
        <p:txBody>
          <a:bodyPr wrap="none" lIns="186521" tIns="149217" rIns="186521" bIns="149217" rtlCol="0">
            <a:spAutoFit/>
          </a:bodyPr>
          <a:lstStyle/>
          <a:p>
            <a:pPr defTabSz="932597">
              <a:lnSpc>
                <a:spcPct val="90000"/>
              </a:lnSpc>
              <a:spcAft>
                <a:spcPts val="612"/>
              </a:spcAft>
            </a:pPr>
            <a:r>
              <a:rPr lang="zh-CN" altLang="en-US" sz="2448" dirty="0" smtClean="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light" panose="020B0402040204020203" pitchFamily="34" charset="0"/>
              </a:rPr>
              <a:t>描述</a:t>
            </a:r>
            <a:endParaRPr lang="en-US" sz="244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light" panose="020B0402040204020203" pitchFamily="34" charset="0"/>
            </a:endParaRPr>
          </a:p>
        </p:txBody>
      </p:sp>
      <p:sp>
        <p:nvSpPr>
          <p:cNvPr id="74" name="TextBox 73"/>
          <p:cNvSpPr txBox="1"/>
          <p:nvPr/>
        </p:nvSpPr>
        <p:spPr>
          <a:xfrm>
            <a:off x="8431045" y="419226"/>
            <a:ext cx="1005062" cy="640416"/>
          </a:xfrm>
          <a:prstGeom prst="rect">
            <a:avLst/>
          </a:prstGeom>
          <a:noFill/>
        </p:spPr>
        <p:txBody>
          <a:bodyPr wrap="none" lIns="186521" tIns="149217" rIns="186521" bIns="149217" rtlCol="0">
            <a:spAutoFit/>
          </a:bodyPr>
          <a:lstStyle/>
          <a:p>
            <a:pPr defTabSz="932597">
              <a:lnSpc>
                <a:spcPct val="90000"/>
              </a:lnSpc>
              <a:spcAft>
                <a:spcPts val="612"/>
              </a:spcAft>
            </a:pPr>
            <a:r>
              <a:rPr lang="zh-CN" altLang="en-US" sz="2448" dirty="0" smtClean="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light" panose="020B0402040204020203" pitchFamily="34" charset="0"/>
              </a:rPr>
              <a:t>部署</a:t>
            </a:r>
            <a:endParaRPr lang="en-US" sz="244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light" panose="020B0402040204020203" pitchFamily="34" charset="0"/>
            </a:endParaRPr>
          </a:p>
        </p:txBody>
      </p:sp>
      <p:sp>
        <p:nvSpPr>
          <p:cNvPr id="75" name="TextBox 74"/>
          <p:cNvSpPr txBox="1"/>
          <p:nvPr/>
        </p:nvSpPr>
        <p:spPr>
          <a:xfrm>
            <a:off x="9989985" y="419226"/>
            <a:ext cx="1005062" cy="640416"/>
          </a:xfrm>
          <a:prstGeom prst="rect">
            <a:avLst/>
          </a:prstGeom>
          <a:noFill/>
        </p:spPr>
        <p:txBody>
          <a:bodyPr wrap="none" lIns="186521" tIns="149217" rIns="186521" bIns="149217" rtlCol="0">
            <a:spAutoFit/>
          </a:bodyPr>
          <a:lstStyle/>
          <a:p>
            <a:pPr defTabSz="932597">
              <a:lnSpc>
                <a:spcPct val="90000"/>
              </a:lnSpc>
              <a:spcAft>
                <a:spcPts val="612"/>
              </a:spcAft>
            </a:pPr>
            <a:r>
              <a:rPr lang="zh-CN" altLang="en-US" sz="2448" dirty="0" smtClean="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light" panose="020B0402040204020203" pitchFamily="34" charset="0"/>
              </a:rPr>
              <a:t>控制</a:t>
            </a:r>
            <a:endParaRPr lang="en-US" sz="244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light" panose="020B0402040204020203" pitchFamily="34" charset="0"/>
            </a:endParaRPr>
          </a:p>
        </p:txBody>
      </p:sp>
    </p:spTree>
    <p:extLst>
      <p:ext uri="{BB962C8B-B14F-4D97-AF65-F5344CB8AC3E}">
        <p14:creationId xmlns:p14="http://schemas.microsoft.com/office/powerpoint/2010/main" val="67480917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SQL PaaS</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的</a:t>
            </a:r>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部署案例分析</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占位符 2"/>
          <p:cNvSpPr>
            <a:spLocks noGrp="1"/>
          </p:cNvSpPr>
          <p:nvPr>
            <p:ph type="body" sz="quarter" idx="10"/>
          </p:nvPr>
        </p:nvSpPr>
        <p:spPr>
          <a:xfrm>
            <a:off x="398465" y="1212849"/>
            <a:ext cx="5486399" cy="572464"/>
          </a:xfrm>
        </p:spPr>
        <p:txBody>
          <a:bodyPr/>
          <a:lstStyle/>
          <a:p>
            <a:r>
              <a:rPr lang="en-US" altLang="zh-CN" sz="2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版本的</a:t>
            </a:r>
            <a:r>
              <a:rPr lang="en-US" altLang="zh-CN" sz="28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SQL Azure</a:t>
            </a:r>
            <a:endParaRPr lang="zh-CN" altLang="en-US" sz="28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4" name="文本占位符 3"/>
          <p:cNvSpPr>
            <a:spLocks noGrp="1"/>
          </p:cNvSpPr>
          <p:nvPr>
            <p:ph type="body" sz="quarter" idx="11"/>
          </p:nvPr>
        </p:nvSpPr>
        <p:spPr>
          <a:xfrm>
            <a:off x="6675440" y="1212849"/>
            <a:ext cx="5486399" cy="627864"/>
          </a:xfrm>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基础架构以</a:t>
            </a:r>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模板部署</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5" name="图片 4" descr="屏幕剪辑"/>
          <p:cNvPicPr>
            <a:picLocks noChangeAspect="1"/>
          </p:cNvPicPr>
          <p:nvPr/>
        </p:nvPicPr>
        <p:blipFill>
          <a:blip r:embed="rId2"/>
          <a:stretch>
            <a:fillRect/>
          </a:stretch>
        </p:blipFill>
        <p:spPr>
          <a:xfrm>
            <a:off x="215822" y="2387445"/>
            <a:ext cx="11946017" cy="2219635"/>
          </a:xfrm>
          <a:prstGeom prst="rect">
            <a:avLst/>
          </a:prstGeom>
        </p:spPr>
      </p:pic>
      <p:sp>
        <p:nvSpPr>
          <p:cNvPr id="6" name="矩形 5"/>
          <p:cNvSpPr/>
          <p:nvPr/>
        </p:nvSpPr>
        <p:spPr bwMode="auto">
          <a:xfrm>
            <a:off x="1743075" y="2962275"/>
            <a:ext cx="1847850" cy="1644805"/>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cxnSp>
        <p:nvCxnSpPr>
          <p:cNvPr id="8" name="直接箭头连接符 7"/>
          <p:cNvCxnSpPr>
            <a:stCxn id="6" idx="2"/>
          </p:cNvCxnSpPr>
          <p:nvPr/>
        </p:nvCxnSpPr>
        <p:spPr>
          <a:xfrm flipH="1">
            <a:off x="1828800" y="4607080"/>
            <a:ext cx="838200" cy="81264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2715" y="5419725"/>
            <a:ext cx="3478210" cy="849463"/>
          </a:xfrm>
          <a:prstGeom prst="rect">
            <a:avLst/>
          </a:prstGeom>
          <a:noFill/>
        </p:spPr>
        <p:txBody>
          <a:bodyPr wrap="square" lIns="182880" tIns="146304" rIns="182880" bIns="146304" rtlCol="0">
            <a:spAutoFit/>
          </a:bodyPr>
          <a:lstStyle/>
          <a:p>
            <a:pPr>
              <a:lnSpc>
                <a:spcPct val="90000"/>
              </a:lnSpc>
              <a:spcAft>
                <a:spcPts val="600"/>
              </a:spcAft>
            </a:pP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JSON</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模板由</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 API</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交给底层的</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Resource Provider</a:t>
            </a:r>
            <a:endPar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0" name="矩形 9"/>
          <p:cNvSpPr/>
          <p:nvPr/>
        </p:nvSpPr>
        <p:spPr bwMode="auto">
          <a:xfrm>
            <a:off x="215821" y="5419725"/>
            <a:ext cx="3289379" cy="832160"/>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sp>
        <p:nvSpPr>
          <p:cNvPr id="11" name="矩形 10"/>
          <p:cNvSpPr/>
          <p:nvPr/>
        </p:nvSpPr>
        <p:spPr bwMode="auto">
          <a:xfrm>
            <a:off x="3590925" y="2952516"/>
            <a:ext cx="2714625" cy="1654563"/>
          </a:xfrm>
          <a:prstGeom prst="rect">
            <a:avLst/>
          </a:prstGeom>
          <a:no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cxnSp>
        <p:nvCxnSpPr>
          <p:cNvPr id="12" name="直接箭头连接符 11"/>
          <p:cNvCxnSpPr/>
          <p:nvPr/>
        </p:nvCxnSpPr>
        <p:spPr>
          <a:xfrm>
            <a:off x="5307010" y="4607080"/>
            <a:ext cx="707234" cy="955520"/>
          </a:xfrm>
          <a:prstGeom prst="straightConnector1">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275139" y="5562600"/>
            <a:ext cx="2925762" cy="849463"/>
          </a:xfrm>
          <a:prstGeom prst="rect">
            <a:avLst/>
          </a:prstGeom>
          <a:noFill/>
          <a:ln>
            <a:noFill/>
          </a:ln>
        </p:spPr>
        <p:txBody>
          <a:bodyPr wrap="square" lIns="182880" tIns="146304" rIns="182880" bIns="146304" rtlCol="0">
            <a:spAutoFit/>
          </a:bodyPr>
          <a:lstStyle/>
          <a:p>
            <a:pPr>
              <a:lnSpc>
                <a:spcPct val="90000"/>
              </a:lnSpc>
              <a:spcAft>
                <a:spcPts val="600"/>
              </a:spcAft>
            </a:pP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每个</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RP</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有不同的</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Resource Type</a:t>
            </a:r>
            <a:endPar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5" name="矩形 14"/>
          <p:cNvSpPr/>
          <p:nvPr/>
        </p:nvSpPr>
        <p:spPr bwMode="auto">
          <a:xfrm>
            <a:off x="4378245" y="5562600"/>
            <a:ext cx="2708355" cy="832160"/>
          </a:xfrm>
          <a:prstGeom prst="rect">
            <a:avLst/>
          </a:prstGeom>
          <a:no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sp>
        <p:nvSpPr>
          <p:cNvPr id="16" name="矩形 15"/>
          <p:cNvSpPr/>
          <p:nvPr/>
        </p:nvSpPr>
        <p:spPr bwMode="auto">
          <a:xfrm>
            <a:off x="3597195" y="3937000"/>
            <a:ext cx="4073605" cy="670079"/>
          </a:xfrm>
          <a:prstGeom prst="rect">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cxnSp>
        <p:nvCxnSpPr>
          <p:cNvPr id="17" name="直接箭头连接符 16"/>
          <p:cNvCxnSpPr/>
          <p:nvPr/>
        </p:nvCxnSpPr>
        <p:spPr>
          <a:xfrm>
            <a:off x="7635235" y="4626284"/>
            <a:ext cx="707234" cy="955520"/>
          </a:xfrm>
          <a:prstGeom prst="straightConnector1">
            <a:avLst/>
          </a:prstGeom>
          <a:ln w="28575">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03364" y="5581804"/>
            <a:ext cx="2925762" cy="1126462"/>
          </a:xfrm>
          <a:prstGeom prst="rect">
            <a:avLst/>
          </a:prstGeom>
          <a:noFill/>
          <a:ln>
            <a:noFill/>
          </a:ln>
        </p:spPr>
        <p:txBody>
          <a:bodyPr wrap="square" lIns="182880" tIns="146304" rIns="182880" bIns="146304" rtlCol="0">
            <a:spAutoFit/>
          </a:bodyPr>
          <a:lstStyle/>
          <a:p>
            <a:pPr>
              <a:lnSpc>
                <a:spcPct val="90000"/>
              </a:lnSpc>
              <a:spcAft>
                <a:spcPts val="600"/>
              </a:spcAft>
            </a:pP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SQL</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的部署和配置由</a:t>
            </a:r>
            <a:r>
              <a:rPr lang="en-US" altLang="zh-CN"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DSC</a:t>
            </a:r>
            <a:r>
              <a:rPr lang="zh-CN" altLang="en-US" sz="20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和扩展脚本这两个扩展来完成</a:t>
            </a:r>
          </a:p>
        </p:txBody>
      </p:sp>
      <p:sp>
        <p:nvSpPr>
          <p:cNvPr id="19" name="矩形 18"/>
          <p:cNvSpPr/>
          <p:nvPr/>
        </p:nvSpPr>
        <p:spPr bwMode="auto">
          <a:xfrm>
            <a:off x="6706470" y="5581804"/>
            <a:ext cx="2719550" cy="1126462"/>
          </a:xfrm>
          <a:prstGeom prst="rect">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664802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grpId="1" nodeType="clickEffect">
                                  <p:stCondLst>
                                    <p:cond delay="0"/>
                                  </p:stCondLst>
                                  <p:childTnLst>
                                    <p:animEffect transition="out" filter="fade">
                                      <p:cBhvr>
                                        <p:cTn id="40" dur="1000"/>
                                        <p:tgtEl>
                                          <p:spTgt spid="11"/>
                                        </p:tgtEl>
                                      </p:cBhvr>
                                    </p:animEffect>
                                    <p:anim calcmode="lin" valueType="num">
                                      <p:cBhvr>
                                        <p:cTn id="41" dur="1000"/>
                                        <p:tgtEl>
                                          <p:spTgt spid="11"/>
                                        </p:tgtEl>
                                        <p:attrNameLst>
                                          <p:attrName>ppt_x</p:attrName>
                                        </p:attrNameLst>
                                      </p:cBhvr>
                                      <p:tavLst>
                                        <p:tav tm="0">
                                          <p:val>
                                            <p:strVal val="ppt_x"/>
                                          </p:val>
                                        </p:tav>
                                        <p:tav tm="100000">
                                          <p:val>
                                            <p:strVal val="ppt_x"/>
                                          </p:val>
                                        </p:tav>
                                      </p:tavLst>
                                    </p:anim>
                                    <p:anim calcmode="lin" valueType="num">
                                      <p:cBhvr>
                                        <p:cTn id="42" dur="1000"/>
                                        <p:tgtEl>
                                          <p:spTgt spid="11"/>
                                        </p:tgtEl>
                                        <p:attrNameLst>
                                          <p:attrName>ppt_y</p:attrName>
                                        </p:attrNameLst>
                                      </p:cBhvr>
                                      <p:tavLst>
                                        <p:tav tm="0">
                                          <p:val>
                                            <p:strVal val="ppt_y"/>
                                          </p:val>
                                        </p:tav>
                                        <p:tav tm="100000">
                                          <p:val>
                                            <p:strVal val="ppt_y+.1"/>
                                          </p:val>
                                        </p:tav>
                                      </p:tavLst>
                                    </p:anim>
                                    <p:set>
                                      <p:cBhvr>
                                        <p:cTn id="43" dur="1" fill="hold">
                                          <p:stCondLst>
                                            <p:cond delay="999"/>
                                          </p:stCondLst>
                                        </p:cTn>
                                        <p:tgtEl>
                                          <p:spTgt spid="11"/>
                                        </p:tgtEl>
                                        <p:attrNameLst>
                                          <p:attrName>style.visibility</p:attrName>
                                        </p:attrNameLst>
                                      </p:cBhvr>
                                      <p:to>
                                        <p:strVal val="hidden"/>
                                      </p:to>
                                    </p:set>
                                  </p:childTnLst>
                                </p:cTn>
                              </p:par>
                              <p:par>
                                <p:cTn id="44" presetID="42" presetClass="exit" presetSubtype="0" fill="hold" nodeType="withEffect">
                                  <p:stCondLst>
                                    <p:cond delay="0"/>
                                  </p:stCondLst>
                                  <p:childTnLst>
                                    <p:animEffect transition="out" filter="fade">
                                      <p:cBhvr>
                                        <p:cTn id="45" dur="1000"/>
                                        <p:tgtEl>
                                          <p:spTgt spid="12"/>
                                        </p:tgtEl>
                                      </p:cBhvr>
                                    </p:animEffect>
                                    <p:anim calcmode="lin" valueType="num">
                                      <p:cBhvr>
                                        <p:cTn id="46" dur="1000"/>
                                        <p:tgtEl>
                                          <p:spTgt spid="12"/>
                                        </p:tgtEl>
                                        <p:attrNameLst>
                                          <p:attrName>ppt_x</p:attrName>
                                        </p:attrNameLst>
                                      </p:cBhvr>
                                      <p:tavLst>
                                        <p:tav tm="0">
                                          <p:val>
                                            <p:strVal val="ppt_x"/>
                                          </p:val>
                                        </p:tav>
                                        <p:tav tm="100000">
                                          <p:val>
                                            <p:strVal val="ppt_x"/>
                                          </p:val>
                                        </p:tav>
                                      </p:tavLst>
                                    </p:anim>
                                    <p:anim calcmode="lin" valueType="num">
                                      <p:cBhvr>
                                        <p:cTn id="47" dur="1000"/>
                                        <p:tgtEl>
                                          <p:spTgt spid="12"/>
                                        </p:tgtEl>
                                        <p:attrNameLst>
                                          <p:attrName>ppt_y</p:attrName>
                                        </p:attrNameLst>
                                      </p:cBhvr>
                                      <p:tavLst>
                                        <p:tav tm="0">
                                          <p:val>
                                            <p:strVal val="ppt_y"/>
                                          </p:val>
                                        </p:tav>
                                        <p:tav tm="100000">
                                          <p:val>
                                            <p:strVal val="ppt_y+.1"/>
                                          </p:val>
                                        </p:tav>
                                      </p:tavLst>
                                    </p:anim>
                                    <p:set>
                                      <p:cBhvr>
                                        <p:cTn id="48" dur="1" fill="hold">
                                          <p:stCondLst>
                                            <p:cond delay="999"/>
                                          </p:stCondLst>
                                        </p:cTn>
                                        <p:tgtEl>
                                          <p:spTgt spid="12"/>
                                        </p:tgtEl>
                                        <p:attrNameLst>
                                          <p:attrName>style.visibility</p:attrName>
                                        </p:attrNameLst>
                                      </p:cBhvr>
                                      <p:to>
                                        <p:strVal val="hidden"/>
                                      </p:to>
                                    </p:set>
                                  </p:childTnLst>
                                </p:cTn>
                              </p:par>
                              <p:par>
                                <p:cTn id="49" presetID="42" presetClass="exit" presetSubtype="0" fill="hold" grpId="1" nodeType="withEffect">
                                  <p:stCondLst>
                                    <p:cond delay="0"/>
                                  </p:stCondLst>
                                  <p:childTnLst>
                                    <p:animEffect transition="out" filter="fade">
                                      <p:cBhvr>
                                        <p:cTn id="50" dur="1000"/>
                                        <p:tgtEl>
                                          <p:spTgt spid="15"/>
                                        </p:tgtEl>
                                      </p:cBhvr>
                                    </p:animEffect>
                                    <p:anim calcmode="lin" valueType="num">
                                      <p:cBhvr>
                                        <p:cTn id="51" dur="1000"/>
                                        <p:tgtEl>
                                          <p:spTgt spid="15"/>
                                        </p:tgtEl>
                                        <p:attrNameLst>
                                          <p:attrName>ppt_x</p:attrName>
                                        </p:attrNameLst>
                                      </p:cBhvr>
                                      <p:tavLst>
                                        <p:tav tm="0">
                                          <p:val>
                                            <p:strVal val="ppt_x"/>
                                          </p:val>
                                        </p:tav>
                                        <p:tav tm="100000">
                                          <p:val>
                                            <p:strVal val="ppt_x"/>
                                          </p:val>
                                        </p:tav>
                                      </p:tavLst>
                                    </p:anim>
                                    <p:anim calcmode="lin" valueType="num">
                                      <p:cBhvr>
                                        <p:cTn id="52" dur="1000"/>
                                        <p:tgtEl>
                                          <p:spTgt spid="15"/>
                                        </p:tgtEl>
                                        <p:attrNameLst>
                                          <p:attrName>ppt_y</p:attrName>
                                        </p:attrNameLst>
                                      </p:cBhvr>
                                      <p:tavLst>
                                        <p:tav tm="0">
                                          <p:val>
                                            <p:strVal val="ppt_y"/>
                                          </p:val>
                                        </p:tav>
                                        <p:tav tm="100000">
                                          <p:val>
                                            <p:strVal val="ppt_y+.1"/>
                                          </p:val>
                                        </p:tav>
                                      </p:tavLst>
                                    </p:anim>
                                    <p:set>
                                      <p:cBhvr>
                                        <p:cTn id="53" dur="1" fill="hold">
                                          <p:stCondLst>
                                            <p:cond delay="999"/>
                                          </p:stCondLst>
                                        </p:cTn>
                                        <p:tgtEl>
                                          <p:spTgt spid="1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400"/>
                                        <p:tgtEl>
                                          <p:spTgt spid="14"/>
                                        </p:tgtEl>
                                      </p:cBhvr>
                                    </p:animEffect>
                                    <p:set>
                                      <p:cBhvr>
                                        <p:cTn id="56" dur="1" fill="hold">
                                          <p:stCondLst>
                                            <p:cond delay="399"/>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2"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2"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1" grpId="0" animBg="1"/>
      <p:bldP spid="11" grpId="1" animBg="1"/>
      <p:bldP spid="14" grpId="0"/>
      <p:bldP spid="14" grpId="1"/>
      <p:bldP spid="15" grpId="0" animBg="1"/>
      <p:bldP spid="15" grpId="1" animBg="1"/>
      <p:bldP spid="16" grpId="2" animBg="1"/>
      <p:bldP spid="18" grpId="0"/>
      <p:bldP spid="19"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视频</a:t>
            </a:r>
          </a:p>
        </p:txBody>
      </p:sp>
      <p:sp>
        <p:nvSpPr>
          <p:cNvPr id="3" name="文本占位符 2"/>
          <p:cNvSpPr>
            <a:spLocks noGrp="1"/>
          </p:cNvSpPr>
          <p:nvPr>
            <p:ph type="body" sz="quarter" idx="10"/>
          </p:nvPr>
        </p:nvSpPr>
        <p:spPr>
          <a:xfrm>
            <a:off x="274640" y="1212849"/>
            <a:ext cx="5486399" cy="1071062"/>
          </a:xfrm>
        </p:spPr>
        <p:txBody>
          <a:bodyPr/>
          <a:lstStyle/>
          <a:p>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Visual Studio</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编辑</a:t>
            </a:r>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模板并实现混合云部署</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717721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日程安排</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754912" y="1562986"/>
            <a:ext cx="9867014"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l"/>
            </a:pPr>
            <a:r>
              <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概述</a:t>
            </a:r>
            <a:endPar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342900" indent="-342900">
              <a:lnSpc>
                <a:spcPct val="90000"/>
              </a:lnSpc>
              <a:spcAft>
                <a:spcPts val="600"/>
              </a:spcAft>
              <a:buFont typeface="Wingdings" panose="05000000000000000000" pitchFamily="2" charset="2"/>
              <a:buChar char="l"/>
            </a:pPr>
            <a:r>
              <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RM</a:t>
            </a:r>
            <a:r>
              <a:rPr lang="zh-CN" altLang="en-US"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实现配置即服务</a:t>
            </a:r>
            <a:endPar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342900" indent="-342900">
              <a:lnSpc>
                <a:spcPct val="90000"/>
              </a:lnSpc>
              <a:spcAft>
                <a:spcPts val="600"/>
              </a:spcAft>
              <a:buFont typeface="Wingdings" panose="05000000000000000000" pitchFamily="2" charset="2"/>
              <a:buChar char="l"/>
            </a:pP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架构介绍</a:t>
            </a:r>
            <a:endPar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5701979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Rectangle 245"/>
          <p:cNvSpPr/>
          <p:nvPr/>
        </p:nvSpPr>
        <p:spPr bwMode="auto">
          <a:xfrm>
            <a:off x="4846638" y="3991931"/>
            <a:ext cx="1951979" cy="2529001"/>
          </a:xfrm>
          <a:prstGeom prst="rect">
            <a:avLst/>
          </a:prstGeom>
          <a:solidFill>
            <a:schemeClr val="tx1">
              <a:lumMod val="95000"/>
            </a:schemeClr>
          </a:solidFill>
          <a:ln>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lvl="1" defTabSz="932667">
              <a:lnSpc>
                <a:spcPct val="90000"/>
              </a:lnSpc>
              <a:spcBef>
                <a:spcPct val="20000"/>
              </a:spcBef>
              <a:buClr>
                <a:srgbClr val="FFFFFF"/>
              </a:buClr>
              <a:buSzPct val="90000"/>
            </a:pPr>
            <a:r>
              <a:rPr lang="zh-CN" altLang="en-US" sz="2000" dirty="0" smtClean="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a:t>
            </a:r>
            <a:endParaRPr lang="en-US" sz="2000" dirty="0" smtClean="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lvl="1" defTabSz="932667">
              <a:lnSpc>
                <a:spcPct val="90000"/>
              </a:lnSpc>
              <a:spcBef>
                <a:spcPct val="20000"/>
              </a:spcBef>
              <a:buClr>
                <a:srgbClr val="FFFFFF"/>
              </a:buClr>
              <a:buSzPct val="90000"/>
            </a:pPr>
            <a:r>
              <a:rPr lang="en-US" sz="16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Hyper-V</a:t>
            </a:r>
            <a:r>
              <a:rPr lang="zh-CN" altLang="en-US" sz="16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主机</a:t>
            </a:r>
            <a:endPar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lvl="1" defTabSz="932667">
              <a:lnSpc>
                <a:spcPct val="90000"/>
              </a:lnSpc>
              <a:spcBef>
                <a:spcPct val="20000"/>
              </a:spcBef>
              <a:buClr>
                <a:srgbClr val="FFFFFF"/>
              </a:buClr>
              <a:buSzPct val="90000"/>
            </a:pPr>
            <a:r>
              <a:rPr lang="zh-CN" alt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故障转移群集</a:t>
            </a:r>
            <a:endPar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47" name="Rectangle 246"/>
          <p:cNvSpPr/>
          <p:nvPr/>
        </p:nvSpPr>
        <p:spPr bwMode="auto">
          <a:xfrm>
            <a:off x="6553059" y="3991931"/>
            <a:ext cx="2407829" cy="2529001"/>
          </a:xfrm>
          <a:prstGeom prst="rect">
            <a:avLst/>
          </a:prstGeom>
          <a:solidFill>
            <a:schemeClr val="tx1">
              <a:lumMod val="95000"/>
            </a:schemeClr>
          </a:solidFill>
          <a:ln>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lvl="1" defTabSz="932667">
              <a:lnSpc>
                <a:spcPct val="90000"/>
              </a:lnSpc>
              <a:spcBef>
                <a:spcPct val="20000"/>
              </a:spcBef>
              <a:buClr>
                <a:srgbClr val="FFFFFF"/>
              </a:buClr>
              <a:buSzPct val="90000"/>
            </a:pPr>
            <a:r>
              <a:rPr lang="zh-CN" altLang="en-US" sz="2000" dirty="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存储</a:t>
            </a:r>
            <a:r>
              <a:rPr lang="en-US" sz="2000" dirty="0" smtClean="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endParaRPr lang="en-US" sz="2000" dirty="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lvl="1" defTabSz="932667">
              <a:lnSpc>
                <a:spcPct val="90000"/>
              </a:lnSpc>
              <a:spcBef>
                <a:spcPct val="20000"/>
              </a:spcBef>
              <a:buClr>
                <a:srgbClr val="FFFFFF"/>
              </a:buClr>
              <a:buSzPct val="90000"/>
            </a:pPr>
            <a:r>
              <a:rPr lang="en-US" sz="16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SoFS</a:t>
            </a:r>
            <a:endPar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lvl="1" defTabSz="932667">
              <a:lnSpc>
                <a:spcPct val="90000"/>
              </a:lnSpc>
              <a:spcBef>
                <a:spcPct val="20000"/>
              </a:spcBef>
              <a:buClr>
                <a:srgbClr val="FFFFFF"/>
              </a:buClr>
              <a:buSzPct val="90000"/>
            </a:pPr>
            <a:r>
              <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Storage </a:t>
            </a:r>
            <a:r>
              <a:rPr lang="en-US" sz="16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Spaces Direct</a:t>
            </a:r>
            <a:endPar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lvl="1" defTabSz="932667">
              <a:lnSpc>
                <a:spcPct val="90000"/>
              </a:lnSpc>
              <a:spcBef>
                <a:spcPct val="20000"/>
              </a:spcBef>
              <a:buClr>
                <a:srgbClr val="FFFFFF"/>
              </a:buClr>
              <a:buSzPct val="90000"/>
            </a:pPr>
            <a:r>
              <a:rPr lang="en-US" sz="1600" dirty="0" err="1">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ReFS</a:t>
            </a:r>
            <a:endPar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48" name="Rectangle 247"/>
          <p:cNvSpPr/>
          <p:nvPr/>
        </p:nvSpPr>
        <p:spPr bwMode="auto">
          <a:xfrm>
            <a:off x="8838599" y="3991931"/>
            <a:ext cx="1951979" cy="2529001"/>
          </a:xfrm>
          <a:prstGeom prst="rect">
            <a:avLst/>
          </a:prstGeom>
          <a:solidFill>
            <a:schemeClr val="tx1">
              <a:lumMod val="95000"/>
            </a:schemeClr>
          </a:solidFill>
          <a:ln>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lvl="1" defTabSz="932667">
              <a:lnSpc>
                <a:spcPct val="90000"/>
              </a:lnSpc>
              <a:spcBef>
                <a:spcPct val="20000"/>
              </a:spcBef>
              <a:buClr>
                <a:srgbClr val="FFFFFF"/>
              </a:buClr>
              <a:buSzPct val="90000"/>
            </a:pPr>
            <a:r>
              <a:rPr lang="zh-CN" altLang="en-US" sz="2000" dirty="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网络</a:t>
            </a:r>
            <a:r>
              <a:rPr lang="en-US" sz="2000" dirty="0" smtClean="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endParaRPr lang="en-US" sz="2000" dirty="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lvl="1" defTabSz="932667">
              <a:lnSpc>
                <a:spcPct val="90000"/>
              </a:lnSpc>
              <a:spcBef>
                <a:spcPct val="20000"/>
              </a:spcBef>
              <a:buClr>
                <a:srgbClr val="FFFFFF"/>
              </a:buClr>
              <a:buSzPct val="90000"/>
            </a:pPr>
            <a:r>
              <a:rPr lang="en-US" sz="16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Network Controller</a:t>
            </a:r>
            <a:endPar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lvl="1" defTabSz="932667">
              <a:lnSpc>
                <a:spcPct val="90000"/>
              </a:lnSpc>
              <a:spcBef>
                <a:spcPct val="20000"/>
              </a:spcBef>
              <a:buClr>
                <a:srgbClr val="FFFFFF"/>
              </a:buClr>
              <a:buSzPct val="90000"/>
            </a:pPr>
            <a:r>
              <a:rPr lang="en-US" sz="16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SLB</a:t>
            </a:r>
            <a:endPar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lvl="1" defTabSz="932667">
              <a:lnSpc>
                <a:spcPct val="90000"/>
              </a:lnSpc>
              <a:spcBef>
                <a:spcPct val="20000"/>
              </a:spcBef>
              <a:buClr>
                <a:srgbClr val="FFFFFF"/>
              </a:buClr>
              <a:buSzPct val="90000"/>
            </a:pPr>
            <a:r>
              <a:rPr lang="en-US" sz="16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Converged NICs</a:t>
            </a:r>
            <a:endPar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77" name="Group 76"/>
          <p:cNvGrpSpPr/>
          <p:nvPr/>
        </p:nvGrpSpPr>
        <p:grpSpPr>
          <a:xfrm>
            <a:off x="4846638" y="1197012"/>
            <a:ext cx="5943940" cy="2729460"/>
            <a:chOff x="10254331" y="4185902"/>
            <a:chExt cx="4445079" cy="2041182"/>
          </a:xfrm>
        </p:grpSpPr>
        <p:grpSp>
          <p:nvGrpSpPr>
            <p:cNvPr id="78" name="Azure CSM"/>
            <p:cNvGrpSpPr>
              <a:grpSpLocks noChangeAspect="1"/>
            </p:cNvGrpSpPr>
            <p:nvPr/>
          </p:nvGrpSpPr>
          <p:grpSpPr>
            <a:xfrm>
              <a:off x="10254331" y="4185902"/>
              <a:ext cx="4445079" cy="2041182"/>
              <a:chOff x="923635" y="738909"/>
              <a:chExt cx="6490184" cy="2639903"/>
            </a:xfrm>
            <a:solidFill>
              <a:srgbClr val="70AD47">
                <a:lumMod val="75000"/>
              </a:srgbClr>
            </a:solidFill>
          </p:grpSpPr>
          <p:sp>
            <p:nvSpPr>
              <p:cNvPr id="84" name="Left"/>
              <p:cNvSpPr/>
              <p:nvPr/>
            </p:nvSpPr>
            <p:spPr>
              <a:xfrm>
                <a:off x="923635" y="738909"/>
                <a:ext cx="534040" cy="2631516"/>
              </a:xfrm>
              <a:prstGeom prst="rect">
                <a:avLst/>
              </a:prstGeom>
              <a:solidFill>
                <a:srgbClr val="AADF4D"/>
              </a:solidFill>
              <a:ln w="12700" cap="flat" cmpd="sng" algn="ctr">
                <a:noFill/>
                <a:prstDash val="solid"/>
                <a:miter lim="800000"/>
              </a:ln>
              <a:effectLst/>
            </p:spPr>
            <p:txBody>
              <a:bodyPr rtlCol="0" anchor="b"/>
              <a:lstStyle/>
              <a:p>
                <a:pPr algn="ctr" defTabSz="932597">
                  <a:defRPr/>
                </a:pPr>
                <a:endParaRPr lang="en-US" sz="2040"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86" name="Top"/>
              <p:cNvSpPr/>
              <p:nvPr/>
            </p:nvSpPr>
            <p:spPr>
              <a:xfrm>
                <a:off x="923636" y="738909"/>
                <a:ext cx="6474691" cy="473045"/>
              </a:xfrm>
              <a:prstGeom prst="rect">
                <a:avLst/>
              </a:prstGeom>
              <a:solidFill>
                <a:srgbClr val="AADF4D"/>
              </a:solidFill>
              <a:ln w="12700" cap="flat" cmpd="sng" algn="ctr">
                <a:noFill/>
                <a:prstDash val="solid"/>
                <a:miter lim="800000"/>
              </a:ln>
              <a:effectLst/>
            </p:spPr>
            <p:txBody>
              <a:bodyPr rtlCol="0" anchor="ctr"/>
              <a:lstStyle/>
              <a:p>
                <a:pPr algn="ctr" defTabSz="932597">
                  <a:defRPr/>
                </a:pPr>
                <a:endParaRPr lang="en-US" sz="1632"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87" name="Bottom"/>
              <p:cNvSpPr/>
              <p:nvPr/>
            </p:nvSpPr>
            <p:spPr>
              <a:xfrm>
                <a:off x="923636" y="2905767"/>
                <a:ext cx="6474691" cy="473045"/>
              </a:xfrm>
              <a:prstGeom prst="rect">
                <a:avLst/>
              </a:prstGeom>
              <a:solidFill>
                <a:srgbClr val="AADF4D"/>
              </a:solidFill>
              <a:ln w="12700" cap="flat" cmpd="sng" algn="ctr">
                <a:noFill/>
                <a:prstDash val="solid"/>
                <a:miter lim="800000"/>
              </a:ln>
              <a:effectLst/>
            </p:spPr>
            <p:txBody>
              <a:bodyPr rtlCol="0" anchor="b"/>
              <a:lstStyle/>
              <a:p>
                <a:pPr defTabSz="932597">
                  <a:defRPr/>
                </a:pPr>
                <a:endParaRPr lang="en-US" sz="2040"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85" name="Right"/>
              <p:cNvSpPr/>
              <p:nvPr/>
            </p:nvSpPr>
            <p:spPr>
              <a:xfrm>
                <a:off x="6879779" y="738909"/>
                <a:ext cx="534040" cy="2631515"/>
              </a:xfrm>
              <a:prstGeom prst="rect">
                <a:avLst/>
              </a:prstGeom>
              <a:solidFill>
                <a:srgbClr val="AADF4D"/>
              </a:solidFill>
              <a:ln w="12700" cap="flat" cmpd="sng" algn="ctr">
                <a:noFill/>
                <a:prstDash val="solid"/>
                <a:miter lim="800000"/>
              </a:ln>
              <a:effectLst/>
            </p:spPr>
            <p:txBody>
              <a:bodyPr vert="vert270" rtlCol="0" anchor="ctr"/>
              <a:lstStyle/>
              <a:p>
                <a:pPr algn="ctr" defTabSz="932597">
                  <a:defRPr/>
                </a:pPr>
                <a:r>
                  <a:rPr lang="zh-CN" altLang="en-US" sz="1600" kern="0" dirty="0" smtClean="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云基础架构</a:t>
                </a:r>
                <a:endParaRPr lang="en-US" sz="16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
          <p:nvSpPr>
            <p:cNvPr id="79" name="Rectangle 78"/>
            <p:cNvSpPr/>
            <p:nvPr/>
          </p:nvSpPr>
          <p:spPr>
            <a:xfrm>
              <a:off x="10725150" y="4629150"/>
              <a:ext cx="752475" cy="1133475"/>
            </a:xfrm>
            <a:prstGeom prst="rect">
              <a:avLst/>
            </a:prstGeom>
            <a:solidFill>
              <a:srgbClr val="AADF4D"/>
            </a:solidFill>
            <a:ln w="12700" cap="flat" cmpd="sng" algn="ctr">
              <a:noFill/>
              <a:prstDash val="solid"/>
              <a:miter lim="800000"/>
            </a:ln>
            <a:effectLst/>
          </p:spPr>
          <p:txBody>
            <a:bodyPr vert="vert270" rtlCol="0" anchor="ctr"/>
            <a:lstStyle/>
            <a:p>
              <a:pPr algn="ctr" defTabSz="932597">
                <a:defRPr/>
              </a:pPr>
              <a:r>
                <a:rPr lang="zh-CN" altLang="en-US" sz="1600" kern="0" dirty="0" smtClean="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a:t>
              </a:r>
              <a:endParaRPr lang="en-US" sz="16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80" name="Rectangle 79"/>
            <p:cNvSpPr/>
            <p:nvPr/>
          </p:nvSpPr>
          <p:spPr>
            <a:xfrm>
              <a:off x="11641932" y="4639755"/>
              <a:ext cx="752475" cy="1133475"/>
            </a:xfrm>
            <a:prstGeom prst="rect">
              <a:avLst/>
            </a:prstGeom>
            <a:solidFill>
              <a:srgbClr val="AADF4D"/>
            </a:solidFill>
            <a:ln w="12700" cap="flat" cmpd="sng" algn="ctr">
              <a:noFill/>
              <a:prstDash val="solid"/>
              <a:miter lim="800000"/>
            </a:ln>
            <a:effectLst/>
          </p:spPr>
          <p:txBody>
            <a:bodyPr vert="vert270" rtlCol="0" anchor="ctr"/>
            <a:lstStyle/>
            <a:p>
              <a:pPr algn="ctr" defTabSz="932597">
                <a:defRPr/>
              </a:pPr>
              <a:r>
                <a:rPr lang="zh-CN" altLang="en-US" sz="1600" kern="0" dirty="0" smtClean="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存储</a:t>
              </a:r>
              <a:endParaRPr lang="en-US" sz="16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81" name="Rectangle 80"/>
            <p:cNvSpPr/>
            <p:nvPr/>
          </p:nvSpPr>
          <p:spPr>
            <a:xfrm>
              <a:off x="12578631" y="4639755"/>
              <a:ext cx="752475" cy="1133475"/>
            </a:xfrm>
            <a:prstGeom prst="rect">
              <a:avLst/>
            </a:prstGeom>
            <a:solidFill>
              <a:srgbClr val="AADF4D"/>
            </a:solidFill>
            <a:ln w="12700" cap="flat" cmpd="sng" algn="ctr">
              <a:noFill/>
              <a:prstDash val="solid"/>
              <a:miter lim="800000"/>
            </a:ln>
            <a:effectLst/>
          </p:spPr>
          <p:txBody>
            <a:bodyPr vert="vert270" rtlCol="0" anchor="ctr"/>
            <a:lstStyle/>
            <a:p>
              <a:pPr algn="ctr" defTabSz="932597">
                <a:defRPr/>
              </a:pPr>
              <a:r>
                <a:rPr lang="zh-CN" altLang="en-US" sz="1600" kern="0" dirty="0" smtClean="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网络</a:t>
              </a:r>
              <a:endParaRPr lang="en-US" sz="16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83" name="Rectangle 82"/>
            <p:cNvSpPr/>
            <p:nvPr/>
          </p:nvSpPr>
          <p:spPr>
            <a:xfrm>
              <a:off x="13482713" y="4639755"/>
              <a:ext cx="752475" cy="1133475"/>
            </a:xfrm>
            <a:prstGeom prst="rect">
              <a:avLst/>
            </a:prstGeom>
            <a:solidFill>
              <a:srgbClr val="AADF4D"/>
            </a:solidFill>
            <a:ln w="12700" cap="flat" cmpd="sng" algn="ctr">
              <a:noFill/>
              <a:prstDash val="solid"/>
              <a:miter lim="800000"/>
            </a:ln>
            <a:effectLst/>
          </p:spPr>
          <p:txBody>
            <a:bodyPr vert="vert270" rtlCol="0" anchor="ctr"/>
            <a:lstStyle/>
            <a:p>
              <a:pPr algn="ctr" defTabSz="932597">
                <a:defRPr/>
              </a:pPr>
              <a:r>
                <a:rPr lang="zh-CN" altLang="en-US" sz="1600" kern="0" dirty="0" smtClean="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安全</a:t>
              </a:r>
              <a:endParaRPr lang="en-US" sz="16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grpSp>
        <p:nvGrpSpPr>
          <p:cNvPr id="140" name="Group 139"/>
          <p:cNvGrpSpPr/>
          <p:nvPr/>
        </p:nvGrpSpPr>
        <p:grpSpPr>
          <a:xfrm>
            <a:off x="755049" y="4844692"/>
            <a:ext cx="3265257" cy="1499408"/>
            <a:chOff x="10254331" y="4185902"/>
            <a:chExt cx="4445079" cy="2041182"/>
          </a:xfrm>
          <a:scene3d>
            <a:camera prst="isometricBottomDown"/>
            <a:lightRig rig="threePt" dir="t"/>
          </a:scene3d>
        </p:grpSpPr>
        <p:grpSp>
          <p:nvGrpSpPr>
            <p:cNvPr id="141" name="Azure CSM"/>
            <p:cNvGrpSpPr>
              <a:grpSpLocks noChangeAspect="1"/>
            </p:cNvGrpSpPr>
            <p:nvPr/>
          </p:nvGrpSpPr>
          <p:grpSpPr>
            <a:xfrm>
              <a:off x="10254331" y="4185902"/>
              <a:ext cx="4445079" cy="2041182"/>
              <a:chOff x="923635" y="738909"/>
              <a:chExt cx="6490184" cy="2639903"/>
            </a:xfrm>
            <a:solidFill>
              <a:srgbClr val="70AD47">
                <a:lumMod val="75000"/>
              </a:srgbClr>
            </a:solidFill>
          </p:grpSpPr>
          <p:sp>
            <p:nvSpPr>
              <p:cNvPr id="146" name="Left"/>
              <p:cNvSpPr/>
              <p:nvPr/>
            </p:nvSpPr>
            <p:spPr>
              <a:xfrm>
                <a:off x="923635" y="738909"/>
                <a:ext cx="534040" cy="2631516"/>
              </a:xfrm>
              <a:prstGeom prst="rect">
                <a:avLst/>
              </a:prstGeom>
              <a:solidFill>
                <a:srgbClr val="94C73B"/>
              </a:solidFill>
              <a:ln w="12700" cap="flat" cmpd="sng" algn="ctr">
                <a:noFill/>
                <a:prstDash val="solid"/>
                <a:miter lim="800000"/>
              </a:ln>
              <a:effectLst/>
            </p:spPr>
            <p:txBody>
              <a:bodyPr rtlCol="0" anchor="b"/>
              <a:lstStyle/>
              <a:p>
                <a:pPr algn="ctr" defTabSz="932597">
                  <a:defRPr/>
                </a:pPr>
                <a:endParaRPr lang="en-US"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47" name="Right"/>
              <p:cNvSpPr/>
              <p:nvPr/>
            </p:nvSpPr>
            <p:spPr>
              <a:xfrm>
                <a:off x="6879779" y="738909"/>
                <a:ext cx="534040" cy="2631515"/>
              </a:xfrm>
              <a:prstGeom prst="rect">
                <a:avLst/>
              </a:prstGeom>
              <a:solidFill>
                <a:srgbClr val="94C73B"/>
              </a:solidFill>
              <a:ln w="12700" cap="flat" cmpd="sng" algn="ctr">
                <a:noFill/>
                <a:prstDash val="solid"/>
                <a:miter lim="800000"/>
              </a:ln>
              <a:effectLst/>
            </p:spPr>
            <p:txBody>
              <a:bodyPr vert="vert270" rtlCol="0" anchor="ctr"/>
              <a:lstStyle/>
              <a:p>
                <a:pPr algn="ctr" defTabSz="932597">
                  <a:defRPr/>
                </a:pPr>
                <a:r>
                  <a:rPr lang="en-US" sz="12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Cloud Inspired Infrastructure</a:t>
                </a:r>
              </a:p>
            </p:txBody>
          </p:sp>
          <p:sp>
            <p:nvSpPr>
              <p:cNvPr id="148" name="Top"/>
              <p:cNvSpPr/>
              <p:nvPr/>
            </p:nvSpPr>
            <p:spPr>
              <a:xfrm>
                <a:off x="923636" y="738909"/>
                <a:ext cx="6474691" cy="473045"/>
              </a:xfrm>
              <a:prstGeom prst="rect">
                <a:avLst/>
              </a:prstGeom>
              <a:solidFill>
                <a:srgbClr val="94C73B"/>
              </a:solidFill>
              <a:ln w="12700" cap="flat" cmpd="sng" algn="ctr">
                <a:noFill/>
                <a:prstDash val="solid"/>
                <a:miter lim="800000"/>
              </a:ln>
              <a:effectLst/>
            </p:spPr>
            <p:txBody>
              <a:bodyPr rtlCol="0" anchor="ctr"/>
              <a:lstStyle/>
              <a:p>
                <a:pPr algn="ctr" defTabSz="932597">
                  <a:defRPr/>
                </a:pPr>
                <a:endParaRPr lang="en-US" sz="1400"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49" name="Bottom"/>
              <p:cNvSpPr/>
              <p:nvPr/>
            </p:nvSpPr>
            <p:spPr>
              <a:xfrm>
                <a:off x="923636" y="2905767"/>
                <a:ext cx="6474691" cy="473045"/>
              </a:xfrm>
              <a:prstGeom prst="rect">
                <a:avLst/>
              </a:prstGeom>
              <a:solidFill>
                <a:srgbClr val="94C73B"/>
              </a:solidFill>
              <a:ln w="12700" cap="flat" cmpd="sng" algn="ctr">
                <a:noFill/>
                <a:prstDash val="solid"/>
                <a:miter lim="800000"/>
              </a:ln>
              <a:effectLst/>
            </p:spPr>
            <p:txBody>
              <a:bodyPr rtlCol="0" anchor="b"/>
              <a:lstStyle/>
              <a:p>
                <a:pPr defTabSz="932597">
                  <a:defRPr/>
                </a:pPr>
                <a:endParaRPr lang="en-US"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
          <p:nvSpPr>
            <p:cNvPr id="142" name="Rectangle 141"/>
            <p:cNvSpPr/>
            <p:nvPr/>
          </p:nvSpPr>
          <p:spPr>
            <a:xfrm>
              <a:off x="10725150" y="4629150"/>
              <a:ext cx="752475" cy="1133475"/>
            </a:xfrm>
            <a:prstGeom prst="rect">
              <a:avLst/>
            </a:prstGeom>
            <a:solidFill>
              <a:srgbClr val="94C73B"/>
            </a:solidFill>
            <a:ln w="12700" cap="flat" cmpd="sng" algn="ctr">
              <a:noFill/>
              <a:prstDash val="solid"/>
              <a:miter lim="800000"/>
            </a:ln>
            <a:effectLst/>
          </p:spPr>
          <p:txBody>
            <a:bodyPr vert="vert270" rtlCol="0" anchor="ctr"/>
            <a:lstStyle/>
            <a:p>
              <a:pPr algn="ctr" defTabSz="932597">
                <a:defRPr/>
              </a:pPr>
              <a:r>
                <a:rPr lang="en-US" sz="12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Compute</a:t>
              </a:r>
            </a:p>
          </p:txBody>
        </p:sp>
        <p:sp>
          <p:nvSpPr>
            <p:cNvPr id="143" name="Rectangle 142"/>
            <p:cNvSpPr/>
            <p:nvPr/>
          </p:nvSpPr>
          <p:spPr>
            <a:xfrm>
              <a:off x="11641932" y="4639755"/>
              <a:ext cx="752475" cy="1133475"/>
            </a:xfrm>
            <a:prstGeom prst="rect">
              <a:avLst/>
            </a:prstGeom>
            <a:solidFill>
              <a:srgbClr val="94C73B"/>
            </a:solidFill>
            <a:ln w="12700" cap="flat" cmpd="sng" algn="ctr">
              <a:noFill/>
              <a:prstDash val="solid"/>
              <a:miter lim="800000"/>
            </a:ln>
            <a:effectLst/>
          </p:spPr>
          <p:txBody>
            <a:bodyPr vert="vert270" rtlCol="0" anchor="ctr"/>
            <a:lstStyle/>
            <a:p>
              <a:pPr algn="ctr" defTabSz="932597">
                <a:defRPr/>
              </a:pPr>
              <a:r>
                <a:rPr lang="en-US" sz="12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Storage</a:t>
              </a:r>
            </a:p>
          </p:txBody>
        </p:sp>
        <p:sp>
          <p:nvSpPr>
            <p:cNvPr id="144" name="Rectangle 143"/>
            <p:cNvSpPr/>
            <p:nvPr/>
          </p:nvSpPr>
          <p:spPr>
            <a:xfrm>
              <a:off x="12578631" y="4639755"/>
              <a:ext cx="752475" cy="1133475"/>
            </a:xfrm>
            <a:prstGeom prst="rect">
              <a:avLst/>
            </a:prstGeom>
            <a:solidFill>
              <a:srgbClr val="94C73B"/>
            </a:solidFill>
            <a:ln w="12700" cap="flat" cmpd="sng" algn="ctr">
              <a:noFill/>
              <a:prstDash val="solid"/>
              <a:miter lim="800000"/>
            </a:ln>
            <a:effectLst/>
          </p:spPr>
          <p:txBody>
            <a:bodyPr vert="vert270" rtlCol="0" anchor="ctr"/>
            <a:lstStyle/>
            <a:p>
              <a:pPr algn="ctr" defTabSz="932597">
                <a:defRPr/>
              </a:pPr>
              <a:r>
                <a:rPr lang="en-US" sz="12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Network</a:t>
              </a:r>
            </a:p>
          </p:txBody>
        </p:sp>
        <p:sp>
          <p:nvSpPr>
            <p:cNvPr id="145" name="Rectangle 144"/>
            <p:cNvSpPr/>
            <p:nvPr/>
          </p:nvSpPr>
          <p:spPr>
            <a:xfrm>
              <a:off x="13482713" y="4639755"/>
              <a:ext cx="752475" cy="1133475"/>
            </a:xfrm>
            <a:prstGeom prst="rect">
              <a:avLst/>
            </a:prstGeom>
            <a:solidFill>
              <a:srgbClr val="94C73B"/>
            </a:solidFill>
            <a:ln w="12700" cap="flat" cmpd="sng" algn="ctr">
              <a:noFill/>
              <a:prstDash val="solid"/>
              <a:miter lim="800000"/>
            </a:ln>
            <a:effectLst/>
          </p:spPr>
          <p:txBody>
            <a:bodyPr vert="vert270" rtlCol="0" anchor="ctr"/>
            <a:lstStyle/>
            <a:p>
              <a:pPr algn="ctr" defTabSz="932597">
                <a:defRPr/>
              </a:pPr>
              <a:r>
                <a:rPr lang="en-US" sz="900" kern="0" dirty="0" smtClean="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Management</a:t>
              </a:r>
              <a:endParaRPr lang="en-US" sz="900" kern="0" dirty="0">
                <a:gradFill>
                  <a:gsLst>
                    <a:gs pos="1250">
                      <a:srgbClr val="505050"/>
                    </a:gs>
                    <a:gs pos="99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grpSp>
        <p:nvGrpSpPr>
          <p:cNvPr id="150" name="Group 149"/>
          <p:cNvGrpSpPr/>
          <p:nvPr/>
        </p:nvGrpSpPr>
        <p:grpSpPr>
          <a:xfrm>
            <a:off x="754073" y="3331780"/>
            <a:ext cx="3266782" cy="2545003"/>
            <a:chOff x="663937" y="2399733"/>
            <a:chExt cx="4182701" cy="3258554"/>
          </a:xfrm>
        </p:grpSpPr>
        <p:grpSp>
          <p:nvGrpSpPr>
            <p:cNvPr id="151" name="Group 150"/>
            <p:cNvGrpSpPr/>
            <p:nvPr/>
          </p:nvGrpSpPr>
          <p:grpSpPr>
            <a:xfrm>
              <a:off x="669903" y="3736012"/>
              <a:ext cx="4170769" cy="1922275"/>
              <a:chOff x="5896748" y="1673656"/>
              <a:chExt cx="5760605" cy="2655018"/>
            </a:xfrm>
            <a:scene3d>
              <a:camera prst="isometricBottomDown"/>
              <a:lightRig rig="threePt" dir="t"/>
            </a:scene3d>
          </p:grpSpPr>
          <p:sp>
            <p:nvSpPr>
              <p:cNvPr id="228" name="Background"/>
              <p:cNvSpPr/>
              <p:nvPr/>
            </p:nvSpPr>
            <p:spPr>
              <a:xfrm>
                <a:off x="5896748" y="1673656"/>
                <a:ext cx="5760605" cy="2655018"/>
              </a:xfrm>
              <a:prstGeom prst="rect">
                <a:avLst/>
              </a:prstGeom>
              <a:solidFill>
                <a:srgbClr val="4095C1"/>
              </a:solidFill>
              <a:ln w="12700" cap="flat" cmpd="sng" algn="ctr">
                <a:noFill/>
                <a:prstDash val="solid"/>
                <a:miter lim="800000"/>
              </a:ln>
              <a:effectLst/>
            </p:spPr>
            <p:txBody>
              <a:bodyPr vert="vert270" rtlCol="0" anchor="b"/>
              <a:lstStyle/>
              <a:p>
                <a:pPr algn="ctr" defTabSz="932597">
                  <a:defRPr/>
                </a:pPr>
                <a:r>
                  <a:rPr lang="en-US" sz="1200" kern="0"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Services</a:t>
                </a:r>
              </a:p>
            </p:txBody>
          </p:sp>
          <p:sp>
            <p:nvSpPr>
              <p:cNvPr id="229" name="Rectangle 228"/>
              <p:cNvSpPr/>
              <p:nvPr/>
            </p:nvSpPr>
            <p:spPr>
              <a:xfrm>
                <a:off x="6197285" y="1855107"/>
                <a:ext cx="1640139" cy="2292117"/>
              </a:xfrm>
              <a:prstGeom prst="rect">
                <a:avLst/>
              </a:prstGeom>
              <a:noFill/>
              <a:ln w="12700" cap="flat" cmpd="sng" algn="ctr">
                <a:solidFill>
                  <a:srgbClr val="FFFFFF"/>
                </a:solidFill>
                <a:prstDash val="solid"/>
                <a:miter lim="800000"/>
              </a:ln>
              <a:effectLst/>
            </p:spPr>
            <p:txBody>
              <a:bodyPr vert="vert270" rtlCol="0" anchor="b" anchorCtr="0"/>
              <a:lstStyle/>
              <a:p>
                <a:pPr algn="ctr" defTabSz="932597">
                  <a:defRPr/>
                </a:pPr>
                <a:r>
                  <a:rPr lang="en-US" sz="1200" kern="0"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PaaS</a:t>
                </a:r>
              </a:p>
            </p:txBody>
          </p:sp>
          <p:sp>
            <p:nvSpPr>
              <p:cNvPr id="230" name="Rectangle 229"/>
              <p:cNvSpPr/>
              <p:nvPr/>
            </p:nvSpPr>
            <p:spPr>
              <a:xfrm>
                <a:off x="6413375" y="2019010"/>
                <a:ext cx="415749"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31" name="Rectangle 230"/>
              <p:cNvSpPr/>
              <p:nvPr/>
            </p:nvSpPr>
            <p:spPr>
              <a:xfrm>
                <a:off x="6413375" y="2532137"/>
                <a:ext cx="415749"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32" name="Rectangle 231"/>
              <p:cNvSpPr/>
              <p:nvPr/>
            </p:nvSpPr>
            <p:spPr>
              <a:xfrm>
                <a:off x="6903810" y="2019010"/>
                <a:ext cx="415749"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33" name="Rectangle 232"/>
              <p:cNvSpPr/>
              <p:nvPr/>
            </p:nvSpPr>
            <p:spPr>
              <a:xfrm>
                <a:off x="6903810" y="2532137"/>
                <a:ext cx="415749"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34" name="Rectangle 233"/>
              <p:cNvSpPr/>
              <p:nvPr/>
            </p:nvSpPr>
            <p:spPr>
              <a:xfrm>
                <a:off x="6903810" y="3046411"/>
                <a:ext cx="415749"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35" name="Rectangle 234"/>
              <p:cNvSpPr/>
              <p:nvPr/>
            </p:nvSpPr>
            <p:spPr>
              <a:xfrm>
                <a:off x="6413152" y="3041267"/>
                <a:ext cx="415749"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36" name="Rectangle 235"/>
              <p:cNvSpPr/>
              <p:nvPr/>
            </p:nvSpPr>
            <p:spPr>
              <a:xfrm>
                <a:off x="6903810" y="3567571"/>
                <a:ext cx="415749"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37" name="Rectangle 236"/>
              <p:cNvSpPr/>
              <p:nvPr/>
            </p:nvSpPr>
            <p:spPr>
              <a:xfrm>
                <a:off x="6413152" y="3562427"/>
                <a:ext cx="415749"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38" name="Rectangle 237"/>
              <p:cNvSpPr/>
              <p:nvPr/>
            </p:nvSpPr>
            <p:spPr>
              <a:xfrm>
                <a:off x="8084140" y="1855107"/>
                <a:ext cx="2390587" cy="2292117"/>
              </a:xfrm>
              <a:prstGeom prst="rect">
                <a:avLst/>
              </a:prstGeom>
              <a:noFill/>
              <a:ln w="12700" cap="flat" cmpd="sng" algn="ctr">
                <a:solidFill>
                  <a:srgbClr val="FFFFFF"/>
                </a:solidFill>
                <a:prstDash val="solid"/>
                <a:miter lim="800000"/>
              </a:ln>
              <a:effectLst/>
            </p:spPr>
            <p:txBody>
              <a:bodyPr vert="vert270" rtlCol="0" anchor="b" anchorCtr="0"/>
              <a:lstStyle/>
              <a:p>
                <a:pPr algn="ctr" defTabSz="932597">
                  <a:defRPr/>
                </a:pPr>
                <a:r>
                  <a:rPr lang="en-US" sz="1200" kern="0"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IaaS</a:t>
                </a:r>
              </a:p>
            </p:txBody>
          </p:sp>
          <p:sp>
            <p:nvSpPr>
              <p:cNvPr id="239" name="Rectangle 238"/>
              <p:cNvSpPr/>
              <p:nvPr/>
            </p:nvSpPr>
            <p:spPr>
              <a:xfrm>
                <a:off x="8328347" y="2019010"/>
                <a:ext cx="1642967"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r>
                  <a:rPr lang="en-US" sz="1400" kern="0" dirty="0" smtClea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Other</a:t>
                </a:r>
                <a:endParaRPr lang="en-US" sz="1400"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40" name="Rectangle 239"/>
              <p:cNvSpPr/>
              <p:nvPr/>
            </p:nvSpPr>
            <p:spPr>
              <a:xfrm>
                <a:off x="8328347" y="2532137"/>
                <a:ext cx="1642967"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r>
                  <a:rPr lang="en-US" sz="1400" kern="0" dirty="0" smtClea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Network</a:t>
                </a:r>
                <a:endParaRPr lang="en-US" sz="1400"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41" name="Rectangle 240"/>
              <p:cNvSpPr/>
              <p:nvPr/>
            </p:nvSpPr>
            <p:spPr>
              <a:xfrm>
                <a:off x="8328124" y="3041267"/>
                <a:ext cx="1642967"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r>
                  <a:rPr lang="en-US" sz="1400" kern="0" dirty="0" smtClea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Storage</a:t>
                </a:r>
                <a:endParaRPr lang="en-US" sz="1400"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42" name="Rectangle 241"/>
              <p:cNvSpPr/>
              <p:nvPr/>
            </p:nvSpPr>
            <p:spPr>
              <a:xfrm>
                <a:off x="8328124" y="3562427"/>
                <a:ext cx="1642967" cy="415749"/>
              </a:xfrm>
              <a:prstGeom prst="rect">
                <a:avLst/>
              </a:prstGeom>
              <a:noFill/>
              <a:ln w="12700" cap="flat" cmpd="sng" algn="ctr">
                <a:solidFill>
                  <a:srgbClr val="FFFFFF"/>
                </a:solidFill>
                <a:prstDash val="solid"/>
                <a:miter lim="800000"/>
              </a:ln>
              <a:effectLst/>
            </p:spPr>
            <p:txBody>
              <a:bodyPr rtlCol="0" anchor="ctr"/>
              <a:lstStyle/>
              <a:p>
                <a:pPr algn="ctr" defTabSz="932597">
                  <a:defRPr/>
                </a:pPr>
                <a:r>
                  <a:rPr lang="en-US" sz="1400" kern="0" dirty="0" smtClea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Compute</a:t>
                </a:r>
                <a:endParaRPr lang="en-US" sz="1400"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grpSp>
          <p:nvGrpSpPr>
            <p:cNvPr id="152" name="Group 151"/>
            <p:cNvGrpSpPr/>
            <p:nvPr/>
          </p:nvGrpSpPr>
          <p:grpSpPr>
            <a:xfrm>
              <a:off x="663937" y="3044706"/>
              <a:ext cx="4182701" cy="1925294"/>
              <a:chOff x="545185" y="3139829"/>
              <a:chExt cx="3972966" cy="1828753"/>
            </a:xfrm>
            <a:scene3d>
              <a:camera prst="isometricBottomDown"/>
              <a:lightRig rig="threePt" dir="t"/>
            </a:scene3d>
          </p:grpSpPr>
          <p:sp>
            <p:nvSpPr>
              <p:cNvPr id="156" name="Rectangle 155"/>
              <p:cNvSpPr/>
              <p:nvPr/>
            </p:nvSpPr>
            <p:spPr bwMode="auto">
              <a:xfrm>
                <a:off x="757535" y="3368856"/>
                <a:ext cx="3591174" cy="133010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16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157" name="Group 156"/>
              <p:cNvGrpSpPr/>
              <p:nvPr/>
            </p:nvGrpSpPr>
            <p:grpSpPr>
              <a:xfrm>
                <a:off x="545185" y="3139829"/>
                <a:ext cx="3972966" cy="1828753"/>
                <a:chOff x="4309202" y="1902797"/>
                <a:chExt cx="4434469" cy="2041182"/>
              </a:xfrm>
            </p:grpSpPr>
            <p:sp>
              <p:nvSpPr>
                <p:cNvPr id="158" name="Rectangle 157"/>
                <p:cNvSpPr/>
                <p:nvPr/>
              </p:nvSpPr>
              <p:spPr>
                <a:xfrm>
                  <a:off x="4674962" y="2354504"/>
                  <a:ext cx="3713559" cy="1133475"/>
                </a:xfrm>
                <a:prstGeom prst="rect">
                  <a:avLst/>
                </a:prstGeom>
                <a:solidFill>
                  <a:schemeClr val="tx1">
                    <a:lumMod val="85000"/>
                  </a:schemeClr>
                </a:solidFill>
                <a:ln w="12700" cap="flat" cmpd="sng" algn="ctr">
                  <a:noFill/>
                  <a:prstDash val="solid"/>
                  <a:miter lim="800000"/>
                </a:ln>
                <a:effectLst/>
              </p:spPr>
              <p:txBody>
                <a:bodyPr rtlCol="0" anchor="ctr"/>
                <a:lstStyle/>
                <a:p>
                  <a:pPr algn="ctr" defTabSz="932597">
                    <a:defRPr/>
                  </a:pPr>
                  <a:endParaRPr lang="en-US" sz="16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159" name="Group 158"/>
                <p:cNvGrpSpPr/>
                <p:nvPr/>
              </p:nvGrpSpPr>
              <p:grpSpPr>
                <a:xfrm>
                  <a:off x="4309202" y="1902797"/>
                  <a:ext cx="4434469" cy="2041182"/>
                  <a:chOff x="649286" y="3284755"/>
                  <a:chExt cx="4434469" cy="2041182"/>
                </a:xfrm>
              </p:grpSpPr>
              <p:sp>
                <p:nvSpPr>
                  <p:cNvPr id="210" name="Rectangle 209"/>
                  <p:cNvSpPr/>
                  <p:nvPr/>
                </p:nvSpPr>
                <p:spPr>
                  <a:xfrm>
                    <a:off x="1107111" y="3942222"/>
                    <a:ext cx="449007" cy="721955"/>
                  </a:xfrm>
                  <a:prstGeom prst="rect">
                    <a:avLst/>
                  </a:prstGeom>
                  <a:solidFill>
                    <a:schemeClr val="tx1"/>
                  </a:solidFill>
                  <a:ln w="12700" cap="flat" cmpd="sng" algn="ctr">
                    <a:no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2" name="Rectangle 211"/>
                  <p:cNvSpPr/>
                  <p:nvPr/>
                </p:nvSpPr>
                <p:spPr>
                  <a:xfrm>
                    <a:off x="4187532" y="3942222"/>
                    <a:ext cx="449007" cy="721955"/>
                  </a:xfrm>
                  <a:prstGeom prst="rect">
                    <a:avLst/>
                  </a:prstGeom>
                  <a:solidFill>
                    <a:schemeClr val="tx1"/>
                  </a:solidFill>
                  <a:ln w="12700" cap="flat" cmpd="sng" algn="ctr">
                    <a:no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3" name="Rectangle 212"/>
                  <p:cNvSpPr/>
                  <p:nvPr/>
                </p:nvSpPr>
                <p:spPr>
                  <a:xfrm>
                    <a:off x="1723195" y="3942222"/>
                    <a:ext cx="449007" cy="721955"/>
                  </a:xfrm>
                  <a:prstGeom prst="rect">
                    <a:avLst/>
                  </a:prstGeom>
                  <a:solidFill>
                    <a:schemeClr val="tx1"/>
                  </a:solidFill>
                  <a:ln w="12700" cap="flat" cmpd="sng" algn="ctr">
                    <a:no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4" name="Rectangle 213"/>
                  <p:cNvSpPr/>
                  <p:nvPr/>
                </p:nvSpPr>
                <p:spPr>
                  <a:xfrm>
                    <a:off x="2339280" y="3942222"/>
                    <a:ext cx="449007" cy="721955"/>
                  </a:xfrm>
                  <a:prstGeom prst="rect">
                    <a:avLst/>
                  </a:prstGeom>
                  <a:solidFill>
                    <a:schemeClr val="tx1"/>
                  </a:solidFill>
                  <a:ln w="12700" cap="flat" cmpd="sng" algn="ctr">
                    <a:no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5" name="Rectangle 214"/>
                  <p:cNvSpPr/>
                  <p:nvPr/>
                </p:nvSpPr>
                <p:spPr>
                  <a:xfrm>
                    <a:off x="2955364" y="3942222"/>
                    <a:ext cx="449007" cy="721955"/>
                  </a:xfrm>
                  <a:prstGeom prst="rect">
                    <a:avLst/>
                  </a:prstGeom>
                  <a:solidFill>
                    <a:schemeClr val="tx1"/>
                  </a:solidFill>
                  <a:ln w="12700" cap="flat" cmpd="sng" algn="ctr">
                    <a:no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6" name="Rectangle 215"/>
                  <p:cNvSpPr/>
                  <p:nvPr/>
                </p:nvSpPr>
                <p:spPr>
                  <a:xfrm>
                    <a:off x="3571448" y="3942222"/>
                    <a:ext cx="449007" cy="721955"/>
                  </a:xfrm>
                  <a:prstGeom prst="rect">
                    <a:avLst/>
                  </a:prstGeom>
                  <a:solidFill>
                    <a:schemeClr val="tx1"/>
                  </a:solidFill>
                  <a:ln w="12700" cap="flat" cmpd="sng" algn="ctr">
                    <a:no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217" name="Azure CSM"/>
                  <p:cNvGrpSpPr>
                    <a:grpSpLocks noChangeAspect="1"/>
                  </p:cNvGrpSpPr>
                  <p:nvPr/>
                </p:nvGrpSpPr>
                <p:grpSpPr>
                  <a:xfrm>
                    <a:off x="649286" y="3284755"/>
                    <a:ext cx="4434469" cy="2041182"/>
                    <a:chOff x="923635" y="738909"/>
                    <a:chExt cx="6474692" cy="2639903"/>
                  </a:xfrm>
                </p:grpSpPr>
                <p:sp>
                  <p:nvSpPr>
                    <p:cNvPr id="224" name="Left"/>
                    <p:cNvSpPr/>
                    <p:nvPr/>
                  </p:nvSpPr>
                  <p:spPr>
                    <a:xfrm>
                      <a:off x="923635" y="738909"/>
                      <a:ext cx="534040" cy="2631516"/>
                    </a:xfrm>
                    <a:prstGeom prst="rect">
                      <a:avLst/>
                    </a:prstGeom>
                    <a:solidFill>
                      <a:schemeClr val="bg2">
                        <a:lumMod val="60000"/>
                        <a:lumOff val="40000"/>
                      </a:schemeClr>
                    </a:solidFill>
                    <a:ln w="12700" cap="flat" cmpd="sng" algn="ctr">
                      <a:noFill/>
                      <a:prstDash val="solid"/>
                      <a:miter lim="800000"/>
                    </a:ln>
                    <a:effectLst/>
                  </p:spPr>
                  <p:txBody>
                    <a:bodyPr rtlCol="0" anchor="b"/>
                    <a:lstStyle/>
                    <a:p>
                      <a:pPr algn="ctr" defTabSz="932597">
                        <a:defRPr/>
                      </a:pPr>
                      <a:endParaRPr lang="en-US"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25" name="Right"/>
                    <p:cNvSpPr/>
                    <p:nvPr/>
                  </p:nvSpPr>
                  <p:spPr>
                    <a:xfrm>
                      <a:off x="6879778" y="738909"/>
                      <a:ext cx="518549" cy="2631515"/>
                    </a:xfrm>
                    <a:prstGeom prst="rect">
                      <a:avLst/>
                    </a:prstGeom>
                    <a:solidFill>
                      <a:schemeClr val="bg2">
                        <a:lumMod val="60000"/>
                        <a:lumOff val="40000"/>
                      </a:schemeClr>
                    </a:solidFill>
                    <a:ln w="12700" cap="flat" cmpd="sng" algn="ctr">
                      <a:noFill/>
                      <a:prstDash val="solid"/>
                      <a:miter lim="800000"/>
                    </a:ln>
                    <a:effectLst/>
                  </p:spPr>
                  <p:txBody>
                    <a:bodyPr vert="vert270" rtlCol="0" anchor="ctr"/>
                    <a:lstStyle/>
                    <a:p>
                      <a:pPr algn="ctr" defTabSz="932597">
                        <a:defRPr/>
                      </a:pPr>
                      <a:r>
                        <a:rPr lang="en-US" sz="1200" kern="0"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p>
                  </p:txBody>
                </p:sp>
                <p:sp>
                  <p:nvSpPr>
                    <p:cNvPr id="226" name="Top"/>
                    <p:cNvSpPr/>
                    <p:nvPr/>
                  </p:nvSpPr>
                  <p:spPr>
                    <a:xfrm>
                      <a:off x="923636" y="738909"/>
                      <a:ext cx="6474691" cy="473045"/>
                    </a:xfrm>
                    <a:prstGeom prst="rect">
                      <a:avLst/>
                    </a:prstGeom>
                    <a:solidFill>
                      <a:schemeClr val="bg2">
                        <a:lumMod val="60000"/>
                        <a:lumOff val="40000"/>
                      </a:schemeClr>
                    </a:solidFill>
                    <a:ln w="12700" cap="flat" cmpd="sng" algn="ctr">
                      <a:noFill/>
                      <a:prstDash val="solid"/>
                      <a:miter lim="800000"/>
                    </a:ln>
                    <a:effectLst/>
                  </p:spPr>
                  <p:txBody>
                    <a:bodyPr rtlCol="0" anchor="ctr"/>
                    <a:lstStyle/>
                    <a:p>
                      <a:pPr algn="ctr" defTabSz="932597">
                        <a:defRPr/>
                      </a:pPr>
                      <a:endParaRPr lang="en-US" sz="1400" kern="0" dirty="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27" name="Bottom"/>
                    <p:cNvSpPr/>
                    <p:nvPr/>
                  </p:nvSpPr>
                  <p:spPr>
                    <a:xfrm>
                      <a:off x="923636" y="2905767"/>
                      <a:ext cx="6474691" cy="473045"/>
                    </a:xfrm>
                    <a:prstGeom prst="rect">
                      <a:avLst/>
                    </a:prstGeom>
                    <a:solidFill>
                      <a:schemeClr val="bg2">
                        <a:lumMod val="60000"/>
                        <a:lumOff val="40000"/>
                      </a:schemeClr>
                    </a:solidFill>
                    <a:ln w="12700" cap="flat" cmpd="sng" algn="ctr">
                      <a:noFill/>
                      <a:prstDash val="solid"/>
                      <a:miter lim="800000"/>
                    </a:ln>
                    <a:effectLst/>
                  </p:spPr>
                  <p:txBody>
                    <a:bodyPr rtlCol="0" anchor="ctr"/>
                    <a:lstStyle/>
                    <a:p>
                      <a:pPr defTabSz="932597">
                        <a:defRPr/>
                      </a:pPr>
                      <a:r>
                        <a:rPr lang="en-US" sz="1200" kern="0"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Resource </a:t>
                      </a:r>
                      <a:r>
                        <a:rPr lang="en-US" sz="1200" kern="0" dirty="0" smtClean="0">
                          <a:gradFill>
                            <a:gsLst>
                              <a:gs pos="1250">
                                <a:srgbClr val="FFFFFF"/>
                              </a:gs>
                              <a:gs pos="99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management</a:t>
                      </a:r>
                      <a:endParaRPr lang="en-US" sz="1200" kern="0" dirty="0">
                        <a:gradFill>
                          <a:gsLst>
                            <a:gs pos="1250">
                              <a:srgbClr val="FFFFFF"/>
                            </a:gs>
                            <a:gs pos="99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
                <p:nvSpPr>
                  <p:cNvPr id="218" name="Freeform 138"/>
                  <p:cNvSpPr>
                    <a:spLocks noChangeAspect="1" noEditPoints="1"/>
                  </p:cNvSpPr>
                  <p:nvPr/>
                </p:nvSpPr>
                <p:spPr bwMode="black">
                  <a:xfrm>
                    <a:off x="1189366" y="4126064"/>
                    <a:ext cx="284497" cy="35427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2"/>
                  </a:solidFill>
                  <a:ln>
                    <a:noFill/>
                  </a:ln>
                  <a:extLst/>
                </p:spPr>
                <p:txBody>
                  <a:bodyPr vert="horz" wrap="square" lIns="95135" tIns="47567" rIns="95135" bIns="47567" numCol="1" anchor="t" anchorCtr="0" compatLnSpc="1">
                    <a:prstTxWarp prst="textNoShape">
                      <a:avLst/>
                    </a:prstTxWarp>
                  </a:bodyPr>
                  <a:lstStyle/>
                  <a:p>
                    <a:pPr defTabSz="951304">
                      <a:defRPr/>
                    </a:pPr>
                    <a:endParaRPr lang="en-US" sz="1600" kern="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9" name="Freeform 21"/>
                  <p:cNvSpPr>
                    <a:spLocks noChangeAspect="1" noEditPoints="1"/>
                  </p:cNvSpPr>
                  <p:nvPr/>
                </p:nvSpPr>
                <p:spPr bwMode="black">
                  <a:xfrm>
                    <a:off x="1810650" y="4183751"/>
                    <a:ext cx="274096" cy="23889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96800" tIns="77441" rIns="96800" bIns="77441" numCol="1" spcCol="0" rtlCol="0" fromWordArt="0" anchor="t" anchorCtr="0" forceAA="0" compatLnSpc="1">
                    <a:prstTxWarp prst="textNoShape">
                      <a:avLst/>
                    </a:prstTxWarp>
                    <a:noAutofit/>
                  </a:bodyPr>
                  <a:lstStyle/>
                  <a:p>
                    <a:pPr algn="ctr" defTabSz="493554" fontAlgn="base">
                      <a:lnSpc>
                        <a:spcPct val="90000"/>
                      </a:lnSpc>
                      <a:spcBef>
                        <a:spcPct val="0"/>
                      </a:spcBef>
                      <a:spcAft>
                        <a:spcPct val="0"/>
                      </a:spcAft>
                      <a:defRPr/>
                    </a:pPr>
                    <a:endParaRPr lang="en-US" sz="11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220" name="Freeform 5"/>
                  <p:cNvSpPr>
                    <a:spLocks noEditPoints="1"/>
                  </p:cNvSpPr>
                  <p:nvPr/>
                </p:nvSpPr>
                <p:spPr bwMode="black">
                  <a:xfrm rot="16200000">
                    <a:off x="4232521" y="4152899"/>
                    <a:ext cx="350303" cy="300601"/>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00" kern="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21" name="Freeform 5"/>
                  <p:cNvSpPr>
                    <a:spLocks noEditPoints="1"/>
                  </p:cNvSpPr>
                  <p:nvPr/>
                </p:nvSpPr>
                <p:spPr bwMode="black">
                  <a:xfrm>
                    <a:off x="2433310" y="4173292"/>
                    <a:ext cx="260945" cy="259815"/>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32597">
                      <a:defRPr/>
                    </a:pPr>
                    <a:endParaRPr lang="en-US" sz="1600" kern="0"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22" name="Freeform 5"/>
                  <p:cNvSpPr>
                    <a:spLocks noChangeAspect="1" noEditPoints="1"/>
                  </p:cNvSpPr>
                  <p:nvPr/>
                </p:nvSpPr>
                <p:spPr bwMode="black">
                  <a:xfrm rot="16200000">
                    <a:off x="3002069" y="4193842"/>
                    <a:ext cx="351573" cy="218715"/>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2"/>
                  </a:solidFill>
                  <a:ln>
                    <a:noFill/>
                  </a:ln>
                </p:spPr>
                <p:txBody>
                  <a:bodyPr vert="horz" wrap="square" lIns="48400" tIns="24200" rIns="48400" bIns="24200" numCol="1" anchor="t" anchorCtr="0" compatLnSpc="1">
                    <a:prstTxWarp prst="textNoShape">
                      <a:avLst/>
                    </a:prstTxWarp>
                  </a:bodyPr>
                  <a:lstStyle/>
                  <a:p>
                    <a:pPr defTabSz="493697">
                      <a:defRPr/>
                    </a:pPr>
                    <a:endParaRPr lang="en-US" sz="800" kern="0" dirty="0">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23" name="Freeform 33"/>
                  <p:cNvSpPr>
                    <a:spLocks noChangeAspect="1" noEditPoints="1"/>
                  </p:cNvSpPr>
                  <p:nvPr/>
                </p:nvSpPr>
                <p:spPr bwMode="black">
                  <a:xfrm rot="16200000">
                    <a:off x="3594430" y="4159854"/>
                    <a:ext cx="403043" cy="28669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32597">
                      <a:defRPr/>
                    </a:pPr>
                    <a:endParaRPr lang="en-US" sz="1600" kern="0"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grpSp>
        </p:grpSp>
        <p:grpSp>
          <p:nvGrpSpPr>
            <p:cNvPr id="153" name="Azure Experience - End"/>
            <p:cNvGrpSpPr>
              <a:grpSpLocks noChangeAspect="1"/>
            </p:cNvGrpSpPr>
            <p:nvPr/>
          </p:nvGrpSpPr>
          <p:grpSpPr>
            <a:xfrm>
              <a:off x="663937" y="2399733"/>
              <a:ext cx="4182701" cy="1830147"/>
              <a:chOff x="658530" y="920739"/>
              <a:chExt cx="6334954" cy="2771868"/>
            </a:xfrm>
            <a:scene3d>
              <a:camera prst="isometricBottomDown"/>
              <a:lightRig rig="threePt" dir="t"/>
            </a:scene3d>
          </p:grpSpPr>
          <p:pic>
            <p:nvPicPr>
              <p:cNvPr id="154" name="Ibiza She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530" y="920739"/>
                <a:ext cx="6334954" cy="2771868"/>
              </a:xfrm>
              <a:prstGeom prst="rect">
                <a:avLst/>
              </a:prstGeom>
            </p:spPr>
          </p:pic>
          <p:sp>
            <p:nvSpPr>
              <p:cNvPr id="155" name="Extension Part 2"/>
              <p:cNvSpPr/>
              <p:nvPr/>
            </p:nvSpPr>
            <p:spPr>
              <a:xfrm>
                <a:off x="3421495" y="1984547"/>
                <a:ext cx="718705" cy="717256"/>
              </a:xfrm>
              <a:prstGeom prst="rect">
                <a:avLst/>
              </a:prstGeom>
              <a:noFill/>
              <a:ln w="12700" cap="flat" cmpd="sng" algn="ctr">
                <a:noFill/>
                <a:prstDash val="solid"/>
                <a:miter lim="800000"/>
              </a:ln>
              <a:effectLst/>
            </p:spPr>
            <p:txBody>
              <a:bodyPr rtlCol="0" anchor="ctr"/>
              <a:lstStyle/>
              <a:p>
                <a:pPr algn="ctr" defTabSz="932597">
                  <a:defRPr/>
                </a:pPr>
                <a:endParaRPr lang="en-US" sz="1400" kern="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grpSp>
      <p:grpSp>
        <p:nvGrpSpPr>
          <p:cNvPr id="72" name="Group 34"/>
          <p:cNvGrpSpPr>
            <a:grpSpLocks noChangeAspect="1"/>
          </p:cNvGrpSpPr>
          <p:nvPr/>
        </p:nvGrpSpPr>
        <p:grpSpPr bwMode="auto">
          <a:xfrm>
            <a:off x="459082" y="6239844"/>
            <a:ext cx="323562" cy="396923"/>
            <a:chOff x="3310" y="3305"/>
            <a:chExt cx="419" cy="514"/>
          </a:xfrm>
        </p:grpSpPr>
        <p:sp>
          <p:nvSpPr>
            <p:cNvPr id="73" name="Freeform 35"/>
            <p:cNvSpPr>
              <a:spLocks noEditPoints="1"/>
            </p:cNvSpPr>
            <p:nvPr/>
          </p:nvSpPr>
          <p:spPr bwMode="auto">
            <a:xfrm>
              <a:off x="3310" y="3305"/>
              <a:ext cx="419" cy="514"/>
            </a:xfrm>
            <a:custGeom>
              <a:avLst/>
              <a:gdLst>
                <a:gd name="T0" fmla="*/ 143 w 286"/>
                <a:gd name="T1" fmla="*/ 0 h 351"/>
                <a:gd name="T2" fmla="*/ 0 w 286"/>
                <a:gd name="T3" fmla="*/ 143 h 351"/>
                <a:gd name="T4" fmla="*/ 0 w 286"/>
                <a:gd name="T5" fmla="*/ 351 h 351"/>
                <a:gd name="T6" fmla="*/ 237 w 286"/>
                <a:gd name="T7" fmla="*/ 351 h 351"/>
                <a:gd name="T8" fmla="*/ 237 w 286"/>
                <a:gd name="T9" fmla="*/ 293 h 351"/>
                <a:gd name="T10" fmla="*/ 234 w 286"/>
                <a:gd name="T11" fmla="*/ 293 h 351"/>
                <a:gd name="T12" fmla="*/ 188 w 286"/>
                <a:gd name="T13" fmla="*/ 267 h 351"/>
                <a:gd name="T14" fmla="*/ 237 w 286"/>
                <a:gd name="T15" fmla="*/ 267 h 351"/>
                <a:gd name="T16" fmla="*/ 237 w 286"/>
                <a:gd name="T17" fmla="*/ 226 h 351"/>
                <a:gd name="T18" fmla="*/ 286 w 286"/>
                <a:gd name="T19" fmla="*/ 226 h 351"/>
                <a:gd name="T20" fmla="*/ 286 w 286"/>
                <a:gd name="T21" fmla="*/ 143 h 351"/>
                <a:gd name="T22" fmla="*/ 143 w 286"/>
                <a:gd name="T23" fmla="*/ 0 h 351"/>
                <a:gd name="T24" fmla="*/ 192 w 286"/>
                <a:gd name="T25" fmla="*/ 177 h 351"/>
                <a:gd name="T26" fmla="*/ 175 w 286"/>
                <a:gd name="T27" fmla="*/ 161 h 351"/>
                <a:gd name="T28" fmla="*/ 192 w 286"/>
                <a:gd name="T29" fmla="*/ 144 h 351"/>
                <a:gd name="T30" fmla="*/ 209 w 286"/>
                <a:gd name="T31" fmla="*/ 161 h 351"/>
                <a:gd name="T32" fmla="*/ 192 w 286"/>
                <a:gd name="T33" fmla="*/ 17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51">
                  <a:moveTo>
                    <a:pt x="143" y="0"/>
                  </a:moveTo>
                  <a:cubicBezTo>
                    <a:pt x="64" y="0"/>
                    <a:pt x="0" y="64"/>
                    <a:pt x="0" y="143"/>
                  </a:cubicBezTo>
                  <a:cubicBezTo>
                    <a:pt x="0" y="351"/>
                    <a:pt x="0" y="351"/>
                    <a:pt x="0" y="351"/>
                  </a:cubicBezTo>
                  <a:cubicBezTo>
                    <a:pt x="237" y="351"/>
                    <a:pt x="237" y="351"/>
                    <a:pt x="237" y="351"/>
                  </a:cubicBezTo>
                  <a:cubicBezTo>
                    <a:pt x="237" y="293"/>
                    <a:pt x="237" y="293"/>
                    <a:pt x="237" y="293"/>
                  </a:cubicBezTo>
                  <a:cubicBezTo>
                    <a:pt x="236" y="293"/>
                    <a:pt x="235" y="293"/>
                    <a:pt x="234" y="293"/>
                  </a:cubicBezTo>
                  <a:cubicBezTo>
                    <a:pt x="214" y="293"/>
                    <a:pt x="197" y="283"/>
                    <a:pt x="188" y="267"/>
                  </a:cubicBezTo>
                  <a:cubicBezTo>
                    <a:pt x="237" y="267"/>
                    <a:pt x="237" y="267"/>
                    <a:pt x="237" y="267"/>
                  </a:cubicBezTo>
                  <a:cubicBezTo>
                    <a:pt x="237" y="226"/>
                    <a:pt x="237" y="226"/>
                    <a:pt x="237" y="226"/>
                  </a:cubicBezTo>
                  <a:cubicBezTo>
                    <a:pt x="286" y="226"/>
                    <a:pt x="286" y="226"/>
                    <a:pt x="286" y="226"/>
                  </a:cubicBezTo>
                  <a:cubicBezTo>
                    <a:pt x="286" y="143"/>
                    <a:pt x="286" y="143"/>
                    <a:pt x="286" y="143"/>
                  </a:cubicBezTo>
                  <a:cubicBezTo>
                    <a:pt x="286" y="64"/>
                    <a:pt x="222" y="0"/>
                    <a:pt x="143" y="0"/>
                  </a:cubicBezTo>
                  <a:close/>
                  <a:moveTo>
                    <a:pt x="192" y="177"/>
                  </a:moveTo>
                  <a:cubicBezTo>
                    <a:pt x="183" y="177"/>
                    <a:pt x="175" y="170"/>
                    <a:pt x="175" y="161"/>
                  </a:cubicBezTo>
                  <a:cubicBezTo>
                    <a:pt x="175" y="151"/>
                    <a:pt x="183" y="144"/>
                    <a:pt x="192" y="144"/>
                  </a:cubicBezTo>
                  <a:cubicBezTo>
                    <a:pt x="202" y="144"/>
                    <a:pt x="209" y="151"/>
                    <a:pt x="209" y="161"/>
                  </a:cubicBezTo>
                  <a:cubicBezTo>
                    <a:pt x="209" y="170"/>
                    <a:pt x="202" y="177"/>
                    <a:pt x="192" y="177"/>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0" tIns="146304" rIns="182880" bIns="146304" numCol="1" anchor="ctr" anchorCtr="0" compatLnSpc="1">
              <a:prstTxWarp prst="textNoShape">
                <a:avLst/>
              </a:prstTxWarp>
            </a:bodyPr>
            <a:lstStyle/>
            <a:p>
              <a:pPr defTabSz="932688"/>
              <a:endParaRPr lang="en-US" sz="200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74" name="Oval 36"/>
            <p:cNvSpPr>
              <a:spLocks noChangeArrowheads="1"/>
            </p:cNvSpPr>
            <p:nvPr/>
          </p:nvSpPr>
          <p:spPr bwMode="auto">
            <a:xfrm>
              <a:off x="3367" y="3488"/>
              <a:ext cx="152" cy="15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0" tIns="146304" rIns="182880" bIns="146304" numCol="1" anchor="ctr" anchorCtr="0" compatLnSpc="1">
              <a:prstTxWarp prst="textNoShape">
                <a:avLst/>
              </a:prstTxWarp>
            </a:bodyPr>
            <a:lstStyle/>
            <a:p>
              <a:pPr defTabSz="932688"/>
              <a:endParaRPr lang="en-US" sz="200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75" name="Freeform 37"/>
            <p:cNvSpPr>
              <a:spLocks/>
            </p:cNvSpPr>
            <p:nvPr/>
          </p:nvSpPr>
          <p:spPr bwMode="auto">
            <a:xfrm>
              <a:off x="3443" y="3564"/>
              <a:ext cx="249" cy="105"/>
            </a:xfrm>
            <a:custGeom>
              <a:avLst/>
              <a:gdLst>
                <a:gd name="T0" fmla="*/ 0 w 249"/>
                <a:gd name="T1" fmla="*/ 0 h 105"/>
                <a:gd name="T2" fmla="*/ 106 w 249"/>
                <a:gd name="T3" fmla="*/ 105 h 105"/>
                <a:gd name="T4" fmla="*/ 249 w 249"/>
                <a:gd name="T5" fmla="*/ 105 h 105"/>
              </a:gdLst>
              <a:ahLst/>
              <a:cxnLst>
                <a:cxn ang="0">
                  <a:pos x="T0" y="T1"/>
                </a:cxn>
                <a:cxn ang="0">
                  <a:pos x="T2" y="T3"/>
                </a:cxn>
                <a:cxn ang="0">
                  <a:pos x="T4" y="T5"/>
                </a:cxn>
              </a:cxnLst>
              <a:rect l="0" t="0" r="r" b="b"/>
              <a:pathLst>
                <a:path w="249" h="105">
                  <a:moveTo>
                    <a:pt x="0" y="0"/>
                  </a:moveTo>
                  <a:lnTo>
                    <a:pt x="106" y="105"/>
                  </a:lnTo>
                  <a:lnTo>
                    <a:pt x="249" y="105"/>
                  </a:lnTo>
                </a:path>
              </a:pathLst>
            </a:custGeom>
            <a:noFill/>
            <a:ln w="26988"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146304" rIns="182880" bIns="146304" numCol="1" anchor="ctr" anchorCtr="0" compatLnSpc="1">
              <a:prstTxWarp prst="textNoShape">
                <a:avLst/>
              </a:prstTxWarp>
            </a:bodyPr>
            <a:lstStyle/>
            <a:p>
              <a:pPr defTabSz="932688"/>
              <a:endParaRPr lang="en-US" sz="200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76" name="Freeform 38"/>
            <p:cNvSpPr>
              <a:spLocks/>
            </p:cNvSpPr>
            <p:nvPr/>
          </p:nvSpPr>
          <p:spPr bwMode="auto">
            <a:xfrm>
              <a:off x="3428" y="3305"/>
              <a:ext cx="30" cy="266"/>
            </a:xfrm>
            <a:custGeom>
              <a:avLst/>
              <a:gdLst>
                <a:gd name="T0" fmla="*/ 0 w 20"/>
                <a:gd name="T1" fmla="*/ 10 h 182"/>
                <a:gd name="T2" fmla="*/ 10 w 20"/>
                <a:gd name="T3" fmla="*/ 0 h 182"/>
                <a:gd name="T4" fmla="*/ 10 w 20"/>
                <a:gd name="T5" fmla="*/ 0 h 182"/>
                <a:gd name="T6" fmla="*/ 20 w 20"/>
                <a:gd name="T7" fmla="*/ 10 h 182"/>
                <a:gd name="T8" fmla="*/ 20 w 20"/>
                <a:gd name="T9" fmla="*/ 171 h 182"/>
                <a:gd name="T10" fmla="*/ 10 w 20"/>
                <a:gd name="T11" fmla="*/ 182 h 182"/>
                <a:gd name="T12" fmla="*/ 10 w 20"/>
                <a:gd name="T13" fmla="*/ 182 h 182"/>
                <a:gd name="T14" fmla="*/ 0 w 20"/>
                <a:gd name="T15" fmla="*/ 171 h 182"/>
                <a:gd name="T16" fmla="*/ 0 w 20"/>
                <a:gd name="T17" fmla="*/ 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2">
                  <a:moveTo>
                    <a:pt x="0" y="10"/>
                  </a:moveTo>
                  <a:cubicBezTo>
                    <a:pt x="0" y="5"/>
                    <a:pt x="4" y="0"/>
                    <a:pt x="10" y="0"/>
                  </a:cubicBezTo>
                  <a:cubicBezTo>
                    <a:pt x="10" y="0"/>
                    <a:pt x="10" y="0"/>
                    <a:pt x="10" y="0"/>
                  </a:cubicBezTo>
                  <a:cubicBezTo>
                    <a:pt x="16" y="0"/>
                    <a:pt x="20" y="5"/>
                    <a:pt x="20" y="10"/>
                  </a:cubicBezTo>
                  <a:cubicBezTo>
                    <a:pt x="20" y="171"/>
                    <a:pt x="20" y="171"/>
                    <a:pt x="20" y="171"/>
                  </a:cubicBezTo>
                  <a:cubicBezTo>
                    <a:pt x="20" y="177"/>
                    <a:pt x="16" y="182"/>
                    <a:pt x="10" y="182"/>
                  </a:cubicBezTo>
                  <a:cubicBezTo>
                    <a:pt x="10" y="182"/>
                    <a:pt x="10" y="182"/>
                    <a:pt x="10" y="182"/>
                  </a:cubicBezTo>
                  <a:cubicBezTo>
                    <a:pt x="4" y="182"/>
                    <a:pt x="0" y="177"/>
                    <a:pt x="0" y="171"/>
                  </a:cubicBezTo>
                  <a:lnTo>
                    <a:pt x="0"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0" tIns="146304" rIns="182880" bIns="146304" numCol="1" anchor="ctr" anchorCtr="0" compatLnSpc="1">
              <a:prstTxWarp prst="textNoShape">
                <a:avLst/>
              </a:prstTxWarp>
            </a:bodyPr>
            <a:lstStyle/>
            <a:p>
              <a:pPr defTabSz="932688"/>
              <a:endParaRPr lang="en-US" sz="2000">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
        <p:nvSpPr>
          <p:cNvPr id="82" name="TextBox 81"/>
          <p:cNvSpPr txBox="1"/>
          <p:nvPr/>
        </p:nvSpPr>
        <p:spPr>
          <a:xfrm>
            <a:off x="268298" y="6598808"/>
            <a:ext cx="3607415" cy="447815"/>
          </a:xfrm>
          <a:prstGeom prst="rect">
            <a:avLst/>
          </a:prstGeom>
          <a:noFill/>
        </p:spPr>
        <p:txBody>
          <a:bodyPr wrap="square" lIns="182880" tIns="146304" rIns="182880" bIns="146304" rtlCol="0">
            <a:spAutoFit/>
          </a:bodyPr>
          <a:lstStyle/>
          <a:p>
            <a:pPr defTabSz="932688" fontAlgn="base">
              <a:lnSpc>
                <a:spcPct val="90000"/>
              </a:lnSpc>
              <a:spcBef>
                <a:spcPct val="0"/>
              </a:spcBef>
              <a:spcAft>
                <a:spcPts val="600"/>
              </a:spcAft>
            </a:pPr>
            <a:r>
              <a:rPr lang="en-US" sz="10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rPr>
              <a:t>*</a:t>
            </a:r>
            <a:r>
              <a:rPr lang="zh-CN" altLang="en-US" sz="10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rPr>
              <a:t>基础架构和服务管理员</a:t>
            </a:r>
            <a:endParaRPr lang="en-US" sz="10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endParaRPr>
          </a:p>
        </p:txBody>
      </p:sp>
      <p:sp>
        <p:nvSpPr>
          <p:cNvPr id="3" name="Title 2"/>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云基础架构</a:t>
            </a:r>
            <a:endParaRPr 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4" name="Text Placeholder 3"/>
          <p:cNvSpPr>
            <a:spLocks noGrp="1"/>
          </p:cNvSpPr>
          <p:nvPr>
            <p:ph type="body" sz="quarter" idx="10"/>
          </p:nvPr>
        </p:nvSpPr>
        <p:spPr>
          <a:xfrm>
            <a:off x="274638" y="1212850"/>
            <a:ext cx="11887200" cy="800219"/>
          </a:xfrm>
        </p:spPr>
        <p:txBody>
          <a:bodyPr/>
          <a:lstStyle/>
          <a:p>
            <a:r>
              <a:rPr lang="zh-CN" altLang="en-US" sz="2000" dirty="0" smtClean="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云扩展设计</a:t>
            </a:r>
            <a:endParaRPr lang="en-US" altLang="zh-CN" sz="2000" dirty="0" smtClean="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r>
              <a:rPr lang="zh-CN" altLang="en-US" sz="2000" dirty="0" smtClean="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经济成本</a:t>
            </a:r>
            <a:endParaRPr lang="en-US" sz="2000" dirty="0">
              <a:gradFill>
                <a:gsLst>
                  <a:gs pos="1250">
                    <a:srgbClr val="107C10"/>
                  </a:gs>
                  <a:gs pos="100000">
                    <a:srgbClr val="107C1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09527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64" presetClass="path" presetSubtype="0" decel="100000" fill="hold" nodeType="withEffect">
                                  <p:stCondLst>
                                    <p:cond delay="0"/>
                                  </p:stCondLst>
                                  <p:childTnLst>
                                    <p:animMotion origin="layout" path="M -3.66097E-6 1.8611E-7 L -3.66097E-6 -0.08874 " pathEditMode="relative" rAng="0" ptsTypes="AA">
                                      <p:cBhvr>
                                        <p:cTn id="12" dur="500" fill="hold"/>
                                        <p:tgtEl>
                                          <p:spTgt spid="150"/>
                                        </p:tgtEl>
                                        <p:attrNameLst>
                                          <p:attrName>ppt_x</p:attrName>
                                          <p:attrName>ppt_y</p:attrName>
                                        </p:attrNameLst>
                                      </p:cBhvr>
                                      <p:rCtr x="0" y="-4448"/>
                                    </p:animMotion>
                                  </p:childTnLst>
                                </p:cTn>
                              </p:par>
                              <p:par>
                                <p:cTn id="13" presetID="10"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 presetClass="entr" presetSubtype="0" fill="hold" nodeType="withEffect">
                                  <p:stCondLst>
                                    <p:cond delay="500"/>
                                  </p:stCondLst>
                                  <p:childTnLst>
                                    <p:set>
                                      <p:cBhvr>
                                        <p:cTn id="20" dur="1" fill="hold">
                                          <p:stCondLst>
                                            <p:cond delay="9"/>
                                          </p:stCondLst>
                                        </p:cTn>
                                        <p:tgtEl>
                                          <p:spTgt spid="77"/>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77"/>
                                        </p:tgtEl>
                                      </p:cBhvr>
                                      <p:by x="54920" y="54920"/>
                                    </p:animScale>
                                  </p:childTnLst>
                                </p:cTn>
                              </p:par>
                              <p:par>
                                <p:cTn id="23" presetID="42" presetClass="path" presetSubtype="0" accel="100000" autoRev="1" fill="hold" nodeType="withEffect">
                                  <p:stCondLst>
                                    <p:cond delay="0"/>
                                  </p:stCondLst>
                                  <p:childTnLst>
                                    <p:animMotion origin="layout" path="M 9.9566E-8 2.96868E-6 L -0.43668 0.25398 " pathEditMode="relative" rAng="0" ptsTypes="AA">
                                      <p:cBhvr>
                                        <p:cTn id="24" dur="500" fill="hold"/>
                                        <p:tgtEl>
                                          <p:spTgt spid="77"/>
                                        </p:tgtEl>
                                        <p:attrNameLst>
                                          <p:attrName>ppt_x</p:attrName>
                                          <p:attrName>ppt_y</p:attrName>
                                        </p:attrNameLst>
                                      </p:cBhvr>
                                      <p:rCtr x="-23117" y="12846"/>
                                    </p:animMotion>
                                  </p:childTnLst>
                                </p:cTn>
                              </p:par>
                              <p:par>
                                <p:cTn id="25" presetID="1" presetClass="exit" presetSubtype="0" fill="hold" nodeType="withEffect">
                                  <p:stCondLst>
                                    <p:cond delay="500"/>
                                  </p:stCondLst>
                                  <p:childTnLst>
                                    <p:set>
                                      <p:cBhvr>
                                        <p:cTn id="26" dur="1" fill="hold">
                                          <p:stCondLst>
                                            <p:cond delay="9"/>
                                          </p:stCondLst>
                                        </p:cTn>
                                        <p:tgtEl>
                                          <p:spTgt spid="140"/>
                                        </p:tgtEl>
                                        <p:attrNameLst>
                                          <p:attrName>style.visibility</p:attrName>
                                        </p:attrNameLst>
                                      </p:cBhvr>
                                      <p:to>
                                        <p:strVal val="hidden"/>
                                      </p:to>
                                    </p:set>
                                  </p:childTnLst>
                                </p:cTn>
                              </p:par>
                              <p:par>
                                <p:cTn id="27" presetID="42" presetClass="path" presetSubtype="0" decel="100000" fill="hold" nodeType="withEffect">
                                  <p:stCondLst>
                                    <p:cond delay="500"/>
                                  </p:stCondLst>
                                  <p:childTnLst>
                                    <p:animMotion origin="layout" path="M -3.66097E-6 1.57059E-6 L 0.43668 -0.42964 " pathEditMode="relative" rAng="0" ptsTypes="AA">
                                      <p:cBhvr>
                                        <p:cTn id="28" dur="500" fill="hold"/>
                                        <p:tgtEl>
                                          <p:spTgt spid="140"/>
                                        </p:tgtEl>
                                        <p:attrNameLst>
                                          <p:attrName>ppt_x</p:attrName>
                                          <p:attrName>ppt_y</p:attrName>
                                        </p:attrNameLst>
                                      </p:cBhvr>
                                      <p:rCtr x="21853" y="-22469"/>
                                    </p:animMotion>
                                  </p:childTnLst>
                                </p:cTn>
                              </p:par>
                              <p:par>
                                <p:cTn id="29" presetID="10" presetClass="entr" presetSubtype="0" fill="hold" grpId="0" nodeType="withEffect">
                                  <p:stCondLst>
                                    <p:cond delay="1000"/>
                                  </p:stCondLst>
                                  <p:childTnLst>
                                    <p:set>
                                      <p:cBhvr>
                                        <p:cTn id="30" dur="1" fill="hold">
                                          <p:stCondLst>
                                            <p:cond delay="0"/>
                                          </p:stCondLst>
                                        </p:cTn>
                                        <p:tgtEl>
                                          <p:spTgt spid="246"/>
                                        </p:tgtEl>
                                        <p:attrNameLst>
                                          <p:attrName>style.visibility</p:attrName>
                                        </p:attrNameLst>
                                      </p:cBhvr>
                                      <p:to>
                                        <p:strVal val="visible"/>
                                      </p:to>
                                    </p:set>
                                    <p:animEffect transition="in" filter="fade">
                                      <p:cBhvr>
                                        <p:cTn id="31" dur="500"/>
                                        <p:tgtEl>
                                          <p:spTgt spid="246"/>
                                        </p:tgtEl>
                                      </p:cBhvr>
                                    </p:animEffect>
                                  </p:childTnLst>
                                </p:cTn>
                              </p:par>
                              <p:par>
                                <p:cTn id="32" presetID="64" presetClass="path" presetSubtype="0" decel="100000" fill="hold" grpId="1" nodeType="withEffect">
                                  <p:stCondLst>
                                    <p:cond delay="1000"/>
                                  </p:stCondLst>
                                  <p:childTnLst>
                                    <p:animMotion origin="layout" path="M 4.52898E-6 0.04902 L 4.52898E-6 4.73899E-6 " pathEditMode="relative" rAng="0" ptsTypes="AA">
                                      <p:cBhvr>
                                        <p:cTn id="33" dur="500" fill="hold"/>
                                        <p:tgtEl>
                                          <p:spTgt spid="246"/>
                                        </p:tgtEl>
                                        <p:attrNameLst>
                                          <p:attrName>ppt_x</p:attrName>
                                          <p:attrName>ppt_y</p:attrName>
                                        </p:attrNameLst>
                                      </p:cBhvr>
                                      <p:rCtr x="0" y="-2451"/>
                                    </p:animMotion>
                                  </p:childTnLst>
                                </p:cTn>
                              </p:par>
                              <p:par>
                                <p:cTn id="34" presetID="10" presetClass="entr" presetSubtype="0" fill="hold" grpId="0" nodeType="withEffect">
                                  <p:stCondLst>
                                    <p:cond delay="1100"/>
                                  </p:stCondLst>
                                  <p:childTnLst>
                                    <p:set>
                                      <p:cBhvr>
                                        <p:cTn id="35" dur="1" fill="hold">
                                          <p:stCondLst>
                                            <p:cond delay="0"/>
                                          </p:stCondLst>
                                        </p:cTn>
                                        <p:tgtEl>
                                          <p:spTgt spid="247"/>
                                        </p:tgtEl>
                                        <p:attrNameLst>
                                          <p:attrName>style.visibility</p:attrName>
                                        </p:attrNameLst>
                                      </p:cBhvr>
                                      <p:to>
                                        <p:strVal val="visible"/>
                                      </p:to>
                                    </p:set>
                                    <p:animEffect transition="in" filter="fade">
                                      <p:cBhvr>
                                        <p:cTn id="36" dur="500"/>
                                        <p:tgtEl>
                                          <p:spTgt spid="247"/>
                                        </p:tgtEl>
                                      </p:cBhvr>
                                    </p:animEffect>
                                  </p:childTnLst>
                                </p:cTn>
                              </p:par>
                              <p:par>
                                <p:cTn id="37" presetID="64" presetClass="path" presetSubtype="0" decel="100000" fill="hold" grpId="1" nodeType="withEffect">
                                  <p:stCondLst>
                                    <p:cond delay="1100"/>
                                  </p:stCondLst>
                                  <p:childTnLst>
                                    <p:animMotion origin="layout" path="M 9.9566E-8 0.04902 L 9.9566E-8 4.73899E-6 " pathEditMode="relative" rAng="0" ptsTypes="AA">
                                      <p:cBhvr>
                                        <p:cTn id="38" dur="500" fill="hold"/>
                                        <p:tgtEl>
                                          <p:spTgt spid="247"/>
                                        </p:tgtEl>
                                        <p:attrNameLst>
                                          <p:attrName>ppt_x</p:attrName>
                                          <p:attrName>ppt_y</p:attrName>
                                        </p:attrNameLst>
                                      </p:cBhvr>
                                      <p:rCtr x="0" y="-2451"/>
                                    </p:animMotion>
                                  </p:childTnLst>
                                </p:cTn>
                              </p:par>
                              <p:par>
                                <p:cTn id="39" presetID="10" presetClass="entr" presetSubtype="0" fill="hold" grpId="0" nodeType="withEffect">
                                  <p:stCondLst>
                                    <p:cond delay="1200"/>
                                  </p:stCondLst>
                                  <p:childTnLst>
                                    <p:set>
                                      <p:cBhvr>
                                        <p:cTn id="40" dur="1" fill="hold">
                                          <p:stCondLst>
                                            <p:cond delay="0"/>
                                          </p:stCondLst>
                                        </p:cTn>
                                        <p:tgtEl>
                                          <p:spTgt spid="248"/>
                                        </p:tgtEl>
                                        <p:attrNameLst>
                                          <p:attrName>style.visibility</p:attrName>
                                        </p:attrNameLst>
                                      </p:cBhvr>
                                      <p:to>
                                        <p:strVal val="visible"/>
                                      </p:to>
                                    </p:set>
                                    <p:animEffect transition="in" filter="fade">
                                      <p:cBhvr>
                                        <p:cTn id="41" dur="500"/>
                                        <p:tgtEl>
                                          <p:spTgt spid="248"/>
                                        </p:tgtEl>
                                      </p:cBhvr>
                                    </p:animEffect>
                                  </p:childTnLst>
                                </p:cTn>
                              </p:par>
                              <p:par>
                                <p:cTn id="42" presetID="64" presetClass="path" presetSubtype="0" decel="100000" fill="hold" grpId="1" nodeType="withEffect">
                                  <p:stCondLst>
                                    <p:cond delay="1200"/>
                                  </p:stCondLst>
                                  <p:childTnLst>
                                    <p:animMotion origin="layout" path="M -4.32984E-6 0.04902 L -4.32984E-6 4.73899E-6 " pathEditMode="relative" rAng="0" ptsTypes="AA">
                                      <p:cBhvr>
                                        <p:cTn id="43" dur="500" fill="hold"/>
                                        <p:tgtEl>
                                          <p:spTgt spid="248"/>
                                        </p:tgtEl>
                                        <p:attrNameLst>
                                          <p:attrName>ppt_x</p:attrName>
                                          <p:attrName>ppt_y</p:attrName>
                                        </p:attrNameLst>
                                      </p:cBhvr>
                                      <p:rCtr x="0" y="-24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6" grpId="1" animBg="1"/>
      <p:bldP spid="247" grpId="0" animBg="1"/>
      <p:bldP spid="247" grpId="1" animBg="1"/>
      <p:bldP spid="248" grpId="0" animBg="1"/>
      <p:bldP spid="248" grpId="1" animBg="1"/>
      <p:bldP spid="82" grpId="0"/>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a:t>
            </a:r>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Resource Provider</a:t>
            </a:r>
            <a:r>
              <a:rPr 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(CRP)</a:t>
            </a:r>
            <a:endParaRPr 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64" name="Rectangle 63"/>
          <p:cNvSpPr/>
          <p:nvPr/>
        </p:nvSpPr>
        <p:spPr>
          <a:xfrm>
            <a:off x="6026938" y="1736344"/>
            <a:ext cx="1416365" cy="720806"/>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65" name="Rectangle 64"/>
          <p:cNvSpPr/>
          <p:nvPr/>
        </p:nvSpPr>
        <p:spPr>
          <a:xfrm>
            <a:off x="5845899" y="2825333"/>
            <a:ext cx="2808181" cy="1847062"/>
          </a:xfrm>
          <a:prstGeom prst="rect">
            <a:avLst/>
          </a:prstGeom>
          <a:noFill/>
          <a:ln w="25400" cap="flat" cmpd="sng" algn="ctr">
            <a:solidFill>
              <a:srgbClr val="00BCF2">
                <a:shade val="50000"/>
              </a:srgbClr>
            </a:solidFill>
            <a:prstDash val="dash"/>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66" name="TextBox 65"/>
          <p:cNvSpPr txBox="1"/>
          <p:nvPr/>
        </p:nvSpPr>
        <p:spPr>
          <a:xfrm>
            <a:off x="6636476" y="4169931"/>
            <a:ext cx="2454099" cy="307777"/>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计算微服务</a:t>
            </a:r>
            <a:endParaRPr kumimoji="0" lang="en-US" sz="1400" b="0"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7" name="Rectangle 66"/>
          <p:cNvSpPr/>
          <p:nvPr/>
        </p:nvSpPr>
        <p:spPr>
          <a:xfrm>
            <a:off x="5845899" y="4756232"/>
            <a:ext cx="5182491" cy="1508755"/>
          </a:xfrm>
          <a:prstGeom prst="rect">
            <a:avLst/>
          </a:prstGeom>
          <a:noFill/>
          <a:ln w="25400" cap="flat" cmpd="sng" algn="ctr">
            <a:solidFill>
              <a:srgbClr val="00BCF2">
                <a:shade val="50000"/>
              </a:srgbClr>
            </a:solidFill>
            <a:prstDash val="dash"/>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68" name="TextBox 67"/>
          <p:cNvSpPr txBox="1"/>
          <p:nvPr/>
        </p:nvSpPr>
        <p:spPr>
          <a:xfrm>
            <a:off x="5845899" y="5988027"/>
            <a:ext cx="1328542" cy="307777"/>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Hypervisor</a:t>
            </a:r>
          </a:p>
        </p:txBody>
      </p:sp>
      <p:sp>
        <p:nvSpPr>
          <p:cNvPr id="69" name="Rectangle 68"/>
          <p:cNvSpPr/>
          <p:nvPr/>
        </p:nvSpPr>
        <p:spPr>
          <a:xfrm>
            <a:off x="6876971" y="5693267"/>
            <a:ext cx="1657399" cy="471851"/>
          </a:xfrm>
          <a:prstGeom prst="rect">
            <a:avLst/>
          </a:prstGeom>
          <a:solidFill>
            <a:srgbClr val="008272"/>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70" name="TextBox 69"/>
          <p:cNvSpPr txBox="1"/>
          <p:nvPr/>
        </p:nvSpPr>
        <p:spPr>
          <a:xfrm>
            <a:off x="6690743" y="5992761"/>
            <a:ext cx="1440904" cy="2308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Hyper-V</a:t>
            </a: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群集</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71" name="Rectangle 70"/>
          <p:cNvSpPr/>
          <p:nvPr/>
        </p:nvSpPr>
        <p:spPr>
          <a:xfrm>
            <a:off x="8771033" y="5689019"/>
            <a:ext cx="1628499" cy="471851"/>
          </a:xfrm>
          <a:prstGeom prst="rect">
            <a:avLst/>
          </a:prstGeom>
          <a:solidFill>
            <a:srgbClr val="008272"/>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72" name="TextBox 71"/>
          <p:cNvSpPr txBox="1"/>
          <p:nvPr/>
        </p:nvSpPr>
        <p:spPr>
          <a:xfrm>
            <a:off x="9054245" y="5992761"/>
            <a:ext cx="1440904" cy="2308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Hyper-V</a:t>
            </a: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单机</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73" name="Rectangle 72"/>
          <p:cNvSpPr/>
          <p:nvPr/>
        </p:nvSpPr>
        <p:spPr>
          <a:xfrm>
            <a:off x="8692496" y="2826041"/>
            <a:ext cx="2329702" cy="923932"/>
          </a:xfrm>
          <a:prstGeom prst="rect">
            <a:avLst/>
          </a:prstGeom>
          <a:noFill/>
          <a:ln w="25400" cap="flat" cmpd="sng" algn="ctr">
            <a:solidFill>
              <a:srgbClr val="00BCF2">
                <a:shade val="50000"/>
              </a:srgbClr>
            </a:solidFill>
            <a:prstDash val="dash"/>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74" name="TextBox 73"/>
          <p:cNvSpPr txBox="1"/>
          <p:nvPr/>
        </p:nvSpPr>
        <p:spPr>
          <a:xfrm>
            <a:off x="9137116" y="3429744"/>
            <a:ext cx="2264545" cy="307777"/>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主机放置微服务</a:t>
            </a:r>
            <a:endParaRPr kumimoji="0" lang="en-US" sz="1400" b="0"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75" name="Rectangle 74"/>
          <p:cNvSpPr/>
          <p:nvPr/>
        </p:nvSpPr>
        <p:spPr>
          <a:xfrm>
            <a:off x="8692905" y="3773329"/>
            <a:ext cx="2329292" cy="899065"/>
          </a:xfrm>
          <a:prstGeom prst="rect">
            <a:avLst/>
          </a:prstGeom>
          <a:noFill/>
          <a:ln w="25400" cap="flat" cmpd="sng" algn="ctr">
            <a:solidFill>
              <a:srgbClr val="00BCF2">
                <a:shade val="50000"/>
              </a:srgbClr>
            </a:solidFill>
            <a:prstDash val="dash"/>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76" name="TextBox 75"/>
          <p:cNvSpPr txBox="1"/>
          <p:nvPr/>
        </p:nvSpPr>
        <p:spPr>
          <a:xfrm>
            <a:off x="9294280" y="4328933"/>
            <a:ext cx="2349889" cy="307777"/>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内容微服务</a:t>
            </a:r>
            <a:endParaRPr kumimoji="0" lang="en-US" sz="1400" b="0"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77" name="Rectangle 76"/>
          <p:cNvSpPr/>
          <p:nvPr/>
        </p:nvSpPr>
        <p:spPr>
          <a:xfrm>
            <a:off x="5845899" y="1588482"/>
            <a:ext cx="5176298" cy="1153014"/>
          </a:xfrm>
          <a:prstGeom prst="rect">
            <a:avLst/>
          </a:prstGeom>
          <a:noFill/>
          <a:ln w="25400" cap="flat" cmpd="sng" algn="ctr">
            <a:solidFill>
              <a:srgbClr val="00BCF2">
                <a:shade val="50000"/>
              </a:srgbClr>
            </a:solidFill>
            <a:prstDash val="dash"/>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78" name="TextBox 77"/>
          <p:cNvSpPr txBox="1"/>
          <p:nvPr/>
        </p:nvSpPr>
        <p:spPr>
          <a:xfrm>
            <a:off x="5845898" y="2442657"/>
            <a:ext cx="4518331" cy="307777"/>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CRP</a:t>
            </a:r>
            <a:r>
              <a:rPr kumimoji="0" lang="zh-CN" altLang="en-US" sz="1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前端</a:t>
            </a:r>
            <a:endParaRPr kumimoji="0" lang="en-US" sz="1400" b="0"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79" name="Rectangle 78"/>
          <p:cNvSpPr/>
          <p:nvPr/>
        </p:nvSpPr>
        <p:spPr>
          <a:xfrm>
            <a:off x="6009476" y="3143952"/>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80" name="TextBox 79"/>
          <p:cNvSpPr txBox="1"/>
          <p:nvPr/>
        </p:nvSpPr>
        <p:spPr>
          <a:xfrm>
            <a:off x="5937253" y="3195401"/>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Blob </a:t>
            </a:r>
            <a:endParaRPr kumimoji="0" 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管理器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81" name="Rectangle 80"/>
          <p:cNvSpPr/>
          <p:nvPr/>
        </p:nvSpPr>
        <p:spPr>
          <a:xfrm>
            <a:off x="6613552" y="3143952"/>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82" name="TextBox 81"/>
          <p:cNvSpPr txBox="1"/>
          <p:nvPr/>
        </p:nvSpPr>
        <p:spPr>
          <a:xfrm>
            <a:off x="6541329" y="3195400"/>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网络</a:t>
            </a:r>
            <a:endParaRPr lang="en-US" altLang="zh-CN" sz="90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管理器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83" name="Rectangle 82"/>
          <p:cNvSpPr/>
          <p:nvPr/>
        </p:nvSpPr>
        <p:spPr>
          <a:xfrm>
            <a:off x="6613552" y="3637035"/>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84" name="TextBox 83"/>
          <p:cNvSpPr txBox="1"/>
          <p:nvPr/>
        </p:nvSpPr>
        <p:spPr>
          <a:xfrm>
            <a:off x="6541329" y="3700889"/>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ISO </a:t>
            </a:r>
            <a:endParaRPr lang="en-US" sz="90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管理器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85" name="Rectangle 84"/>
          <p:cNvSpPr/>
          <p:nvPr/>
        </p:nvSpPr>
        <p:spPr>
          <a:xfrm>
            <a:off x="7215297" y="3637035"/>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86" name="TextBox 85"/>
          <p:cNvSpPr txBox="1"/>
          <p:nvPr/>
        </p:nvSpPr>
        <p:spPr>
          <a:xfrm>
            <a:off x="7143073" y="3700889"/>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扩展</a:t>
            </a:r>
            <a:endPar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lang="zh-CN" altLang="en-US" sz="90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管理器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87" name="Rectangle 86"/>
          <p:cNvSpPr/>
          <p:nvPr/>
        </p:nvSpPr>
        <p:spPr>
          <a:xfrm>
            <a:off x="6011807" y="3637035"/>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88" name="TextBox 87"/>
          <p:cNvSpPr txBox="1"/>
          <p:nvPr/>
        </p:nvSpPr>
        <p:spPr>
          <a:xfrm>
            <a:off x="5939584" y="3700889"/>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放置</a:t>
            </a:r>
            <a:endPar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lang="zh-CN" altLang="en-US" sz="90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管理器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89" name="Rectangle 88"/>
          <p:cNvSpPr/>
          <p:nvPr/>
        </p:nvSpPr>
        <p:spPr>
          <a:xfrm>
            <a:off x="7216426" y="3143952"/>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90" name="TextBox 89"/>
          <p:cNvSpPr txBox="1"/>
          <p:nvPr/>
        </p:nvSpPr>
        <p:spPr>
          <a:xfrm>
            <a:off x="7144202" y="3195400"/>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计算</a:t>
            </a:r>
            <a:endPar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lang="zh-CN" altLang="en-US" sz="90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控制器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91" name="Rectangle 90"/>
          <p:cNvSpPr/>
          <p:nvPr/>
        </p:nvSpPr>
        <p:spPr>
          <a:xfrm>
            <a:off x="8904690" y="2965602"/>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92" name="TextBox 91"/>
          <p:cNvSpPr txBox="1"/>
          <p:nvPr/>
        </p:nvSpPr>
        <p:spPr>
          <a:xfrm>
            <a:off x="8832467" y="3027833"/>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拓扑</a:t>
            </a:r>
            <a:endPar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lang="zh-CN" altLang="en-US" sz="90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管理器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93" name="Rectangle 92"/>
          <p:cNvSpPr/>
          <p:nvPr/>
        </p:nvSpPr>
        <p:spPr>
          <a:xfrm>
            <a:off x="9507564" y="2965602"/>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94" name="TextBox 93"/>
          <p:cNvSpPr txBox="1"/>
          <p:nvPr/>
        </p:nvSpPr>
        <p:spPr>
          <a:xfrm>
            <a:off x="9435341" y="3027833"/>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群集</a:t>
            </a:r>
            <a:endPar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lang="zh-CN" altLang="en-US" sz="90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管理器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95" name="Rectangle 94"/>
          <p:cNvSpPr/>
          <p:nvPr/>
        </p:nvSpPr>
        <p:spPr>
          <a:xfrm>
            <a:off x="8895012" y="3884747"/>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96" name="TextBox 95"/>
          <p:cNvSpPr txBox="1"/>
          <p:nvPr/>
        </p:nvSpPr>
        <p:spPr>
          <a:xfrm>
            <a:off x="8810871" y="3873219"/>
            <a:ext cx="732372"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平台</a:t>
            </a:r>
            <a:endPar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映像库</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97" name="Rectangle 96"/>
          <p:cNvSpPr/>
          <p:nvPr/>
        </p:nvSpPr>
        <p:spPr>
          <a:xfrm>
            <a:off x="9499087" y="3884747"/>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98" name="TextBox 97"/>
          <p:cNvSpPr txBox="1"/>
          <p:nvPr/>
        </p:nvSpPr>
        <p:spPr>
          <a:xfrm>
            <a:off x="9426864" y="3873219"/>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来宾元数据服务器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99" name="Rectangle 98"/>
          <p:cNvSpPr/>
          <p:nvPr/>
        </p:nvSpPr>
        <p:spPr>
          <a:xfrm>
            <a:off x="10101961" y="3884747"/>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00" name="TextBox 99"/>
          <p:cNvSpPr txBox="1"/>
          <p:nvPr/>
        </p:nvSpPr>
        <p:spPr>
          <a:xfrm>
            <a:off x="10029738" y="3873219"/>
            <a:ext cx="721654"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来宾</a:t>
            </a:r>
            <a:endPar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工具库</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01" name="TextBox 100"/>
          <p:cNvSpPr txBox="1"/>
          <p:nvPr/>
        </p:nvSpPr>
        <p:spPr>
          <a:xfrm>
            <a:off x="8005774" y="5631857"/>
            <a:ext cx="1214550" cy="369332"/>
          </a:xfrm>
          <a:prstGeom prst="rect">
            <a:avLst/>
          </a:prstGeom>
          <a:solidFill>
            <a:srgbClr val="008272">
              <a:lumMod val="5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Multi-Compartment Network Proxy</a:t>
            </a:r>
          </a:p>
        </p:txBody>
      </p:sp>
      <p:sp>
        <p:nvSpPr>
          <p:cNvPr id="103" name="Rectangle 102"/>
          <p:cNvSpPr/>
          <p:nvPr/>
        </p:nvSpPr>
        <p:spPr>
          <a:xfrm>
            <a:off x="10122514" y="2965602"/>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04" name="TextBox 103"/>
          <p:cNvSpPr txBox="1"/>
          <p:nvPr/>
        </p:nvSpPr>
        <p:spPr>
          <a:xfrm>
            <a:off x="10047457" y="3028850"/>
            <a:ext cx="73686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可用性集</a:t>
            </a:r>
            <a:endPar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lang="zh-CN" altLang="en-US" sz="90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控制器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05" name="Rectangle 104"/>
          <p:cNvSpPr/>
          <p:nvPr/>
        </p:nvSpPr>
        <p:spPr>
          <a:xfrm>
            <a:off x="7805756" y="3637921"/>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06" name="TextBox 105"/>
          <p:cNvSpPr txBox="1"/>
          <p:nvPr/>
        </p:nvSpPr>
        <p:spPr>
          <a:xfrm>
            <a:off x="7704075" y="3700889"/>
            <a:ext cx="787172"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诊断</a:t>
            </a:r>
            <a:endPar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lang="zh-CN" altLang="en-US" sz="90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管理器</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07" name="TextBox 106"/>
          <p:cNvSpPr txBox="1"/>
          <p:nvPr/>
        </p:nvSpPr>
        <p:spPr>
          <a:xfrm>
            <a:off x="5995811" y="1864729"/>
            <a:ext cx="1447492"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CRP</a:t>
            </a:r>
            <a:r>
              <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
            </a:r>
            <a:br>
              <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br>
            <a:r>
              <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 </a:t>
            </a:r>
            <a:r>
              <a:rPr kumimoji="0" lang="zh-CN" alt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租户服务</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08" name="Rectangle 107"/>
          <p:cNvSpPr/>
          <p:nvPr/>
        </p:nvSpPr>
        <p:spPr>
          <a:xfrm>
            <a:off x="7811071" y="3146018"/>
            <a:ext cx="556229" cy="449098"/>
          </a:xfrm>
          <a:prstGeom prst="rect">
            <a:avLst/>
          </a:prstGeom>
          <a:solidFill>
            <a:srgbClr val="00BCF2"/>
          </a:solidFill>
          <a:ln w="25400" cap="flat" cmpd="sng" algn="ctr">
            <a:solidFill>
              <a:srgbClr val="00BCF2">
                <a:shade val="50000"/>
              </a:srgbClr>
            </a:solidFill>
            <a:prstDash val="solid"/>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09" name="TextBox 108"/>
          <p:cNvSpPr txBox="1"/>
          <p:nvPr/>
        </p:nvSpPr>
        <p:spPr>
          <a:xfrm>
            <a:off x="7738848" y="3197466"/>
            <a:ext cx="720453" cy="36933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lang="en-US" sz="900" dirty="0" smtClean="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M</a:t>
            </a:r>
            <a:r>
              <a:rPr lang="en-US" altLang="zh-CN" sz="900" dirty="0" smtClean="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rPr>
              <a:t>anifest</a:t>
            </a:r>
          </a:p>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P</a:t>
            </a:r>
            <a:r>
              <a:rPr kumimoji="0" lang="en-US" altLang="zh-CN" sz="9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rovider</a:t>
            </a:r>
            <a:endParaRPr kumimoji="0" lang="en-US" sz="9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10" name="Rectangle 109"/>
          <p:cNvSpPr/>
          <p:nvPr/>
        </p:nvSpPr>
        <p:spPr>
          <a:xfrm>
            <a:off x="6840365" y="4837085"/>
            <a:ext cx="3539711" cy="786821"/>
          </a:xfrm>
          <a:prstGeom prst="rect">
            <a:avLst/>
          </a:prstGeom>
          <a:noFill/>
          <a:ln w="25400" cap="flat" cmpd="sng" algn="ctr">
            <a:solidFill>
              <a:srgbClr val="00BCF2">
                <a:shade val="50000"/>
              </a:srgbClr>
            </a:solidFill>
            <a:prstDash val="dash"/>
          </a:ln>
          <a:effectLst/>
        </p:spPr>
        <p:txBody>
          <a:bodyPr rtlCol="0" anchor="ct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11" name="TextBox 110"/>
          <p:cNvSpPr txBox="1"/>
          <p:nvPr/>
        </p:nvSpPr>
        <p:spPr>
          <a:xfrm>
            <a:off x="7991073" y="5348736"/>
            <a:ext cx="2228377" cy="307777"/>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租户虚拟机</a:t>
            </a:r>
            <a:endParaRPr kumimoji="0" lang="en-US" sz="1400" b="0"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12" name="Rectangle 111"/>
          <p:cNvSpPr/>
          <p:nvPr/>
        </p:nvSpPr>
        <p:spPr>
          <a:xfrm>
            <a:off x="7096202" y="4877740"/>
            <a:ext cx="690606" cy="499426"/>
          </a:xfrm>
          <a:prstGeom prst="rect">
            <a:avLst/>
          </a:prstGeom>
          <a:solidFill>
            <a:srgbClr val="00B294"/>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13" name="Rectangle 112"/>
          <p:cNvSpPr/>
          <p:nvPr/>
        </p:nvSpPr>
        <p:spPr>
          <a:xfrm>
            <a:off x="7164564" y="5003598"/>
            <a:ext cx="560266" cy="341115"/>
          </a:xfrm>
          <a:prstGeom prst="rect">
            <a:avLst/>
          </a:prstGeom>
          <a:solidFill>
            <a:srgbClr val="FFFFFF">
              <a:lumMod val="5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14" name="TextBox 113"/>
          <p:cNvSpPr txBox="1"/>
          <p:nvPr/>
        </p:nvSpPr>
        <p:spPr>
          <a:xfrm>
            <a:off x="7087931" y="5027064"/>
            <a:ext cx="720453" cy="338554"/>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Azure Linux </a:t>
            </a:r>
            <a:r>
              <a:rPr kumimoji="0" lang="zh-CN" altLang="en-US" sz="8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代理</a:t>
            </a:r>
            <a:endParaRPr kumimoji="0" lang="en-US" sz="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15" name="Rectangle 114"/>
          <p:cNvSpPr/>
          <p:nvPr/>
        </p:nvSpPr>
        <p:spPr>
          <a:xfrm>
            <a:off x="7822393" y="4888655"/>
            <a:ext cx="690606" cy="499426"/>
          </a:xfrm>
          <a:prstGeom prst="rect">
            <a:avLst/>
          </a:prstGeom>
          <a:solidFill>
            <a:srgbClr val="00B294"/>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16" name="Rectangle 115"/>
          <p:cNvSpPr/>
          <p:nvPr/>
        </p:nvSpPr>
        <p:spPr>
          <a:xfrm>
            <a:off x="7890568" y="5010608"/>
            <a:ext cx="560266" cy="341115"/>
          </a:xfrm>
          <a:prstGeom prst="rect">
            <a:avLst/>
          </a:prstGeom>
          <a:solidFill>
            <a:srgbClr val="FFFFFF">
              <a:lumMod val="5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17" name="TextBox 116"/>
          <p:cNvSpPr txBox="1"/>
          <p:nvPr/>
        </p:nvSpPr>
        <p:spPr>
          <a:xfrm>
            <a:off x="7813935" y="4963680"/>
            <a:ext cx="720453" cy="43858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Azure Windows </a:t>
            </a:r>
            <a:endParaRPr lang="en-US" sz="750" dirty="0">
              <a:solidFill>
                <a:prstClr val="white"/>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anose="020B0502040204020203" pitchFamily="34" charset="0"/>
            </a:endParaRPr>
          </a:p>
          <a:p>
            <a:pPr marL="0" marR="0" lvl="0" indent="0" algn="ctr" defTabSz="685739" rtl="0" eaLnBrk="1" fontAlgn="auto" latinLnBrk="0" hangingPunct="1">
              <a:lnSpc>
                <a:spcPct val="100000"/>
              </a:lnSpc>
              <a:spcBef>
                <a:spcPts val="0"/>
              </a:spcBef>
              <a:spcAft>
                <a:spcPts val="0"/>
              </a:spcAft>
              <a:buClrTx/>
              <a:buSzTx/>
              <a:buFontTx/>
              <a:buNone/>
              <a:tabLst/>
              <a:defRPr/>
            </a:pPr>
            <a:r>
              <a:rPr kumimoji="0" lang="zh-CN" altLang="en-US" sz="75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代理</a:t>
            </a:r>
            <a:endParaRPr kumimoji="0" lang="en-US" sz="7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18" name="Rectangle 117"/>
          <p:cNvSpPr/>
          <p:nvPr/>
        </p:nvSpPr>
        <p:spPr>
          <a:xfrm>
            <a:off x="8561163" y="4877740"/>
            <a:ext cx="690606" cy="499426"/>
          </a:xfrm>
          <a:prstGeom prst="rect">
            <a:avLst/>
          </a:prstGeom>
          <a:solidFill>
            <a:srgbClr val="00B294"/>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19" name="Rectangle 118"/>
          <p:cNvSpPr/>
          <p:nvPr/>
        </p:nvSpPr>
        <p:spPr>
          <a:xfrm>
            <a:off x="8629526" y="4998785"/>
            <a:ext cx="560266" cy="341115"/>
          </a:xfrm>
          <a:prstGeom prst="rect">
            <a:avLst/>
          </a:prstGeom>
          <a:solidFill>
            <a:srgbClr val="FFFFFF">
              <a:lumMod val="50000"/>
            </a:srgbClr>
          </a:solidFill>
          <a:ln w="15875"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20" name="TextBox 119"/>
          <p:cNvSpPr txBox="1"/>
          <p:nvPr/>
        </p:nvSpPr>
        <p:spPr>
          <a:xfrm>
            <a:off x="8552892" y="5022252"/>
            <a:ext cx="720453" cy="338554"/>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Azure Linux </a:t>
            </a:r>
            <a:r>
              <a:rPr kumimoji="0" lang="zh-CN" altLang="en-US" sz="8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代理</a:t>
            </a:r>
            <a:endParaRPr kumimoji="0" lang="en-US" sz="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21" name="Rectangle 120"/>
          <p:cNvSpPr/>
          <p:nvPr/>
        </p:nvSpPr>
        <p:spPr>
          <a:xfrm>
            <a:off x="9287167" y="4877740"/>
            <a:ext cx="690606" cy="499426"/>
          </a:xfrm>
          <a:prstGeom prst="rect">
            <a:avLst/>
          </a:prstGeom>
          <a:solidFill>
            <a:srgbClr val="00B294"/>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22" name="Rectangle 121"/>
          <p:cNvSpPr/>
          <p:nvPr/>
        </p:nvSpPr>
        <p:spPr>
          <a:xfrm>
            <a:off x="9355530" y="5005795"/>
            <a:ext cx="560266" cy="341115"/>
          </a:xfrm>
          <a:prstGeom prst="rect">
            <a:avLst/>
          </a:prstGeom>
          <a:solidFill>
            <a:srgbClr val="FFFFFF">
              <a:lumMod val="5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23" name="TextBox 122"/>
          <p:cNvSpPr txBox="1"/>
          <p:nvPr/>
        </p:nvSpPr>
        <p:spPr>
          <a:xfrm>
            <a:off x="9278896" y="4958867"/>
            <a:ext cx="720453" cy="438582"/>
          </a:xfrm>
          <a:prstGeom prst="rect">
            <a:avLst/>
          </a:prstGeom>
          <a:noFill/>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Azure Windows </a:t>
            </a:r>
            <a:r>
              <a:rPr kumimoji="0" lang="zh-CN" altLang="en-US" sz="75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rPr>
              <a:t>代理</a:t>
            </a:r>
            <a:endParaRPr kumimoji="0" lang="en-US" sz="7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24" name="TextBox 123"/>
          <p:cNvSpPr txBox="1"/>
          <p:nvPr/>
        </p:nvSpPr>
        <p:spPr>
          <a:xfrm>
            <a:off x="9964740" y="5133364"/>
            <a:ext cx="22606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lumMod val="50000"/>
                  </a:srgbClr>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t>
            </a:r>
          </a:p>
        </p:txBody>
      </p:sp>
      <p:graphicFrame>
        <p:nvGraphicFramePr>
          <p:cNvPr id="125" name="Diagram 124"/>
          <p:cNvGraphicFramePr/>
          <p:nvPr>
            <p:extLst>
              <p:ext uri="{D42A27DB-BD31-4B8C-83A1-F6EECF244321}">
                <p14:modId xmlns:p14="http://schemas.microsoft.com/office/powerpoint/2010/main" val="2638850751"/>
              </p:ext>
            </p:extLst>
          </p:nvPr>
        </p:nvGraphicFramePr>
        <p:xfrm>
          <a:off x="-833697" y="1317297"/>
          <a:ext cx="7209577" cy="4912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6" name="TextBox 125"/>
          <p:cNvSpPr txBox="1"/>
          <p:nvPr/>
        </p:nvSpPr>
        <p:spPr>
          <a:xfrm>
            <a:off x="1112837" y="6223593"/>
            <a:ext cx="304800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2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创建流程</a:t>
            </a:r>
            <a:endParaRPr kumimoji="0" lang="en-US" sz="2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27" name="TextBox 126"/>
          <p:cNvSpPr txBox="1"/>
          <p:nvPr/>
        </p:nvSpPr>
        <p:spPr>
          <a:xfrm>
            <a:off x="8108299" y="6209155"/>
            <a:ext cx="304800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2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组件</a:t>
            </a:r>
            <a:endParaRPr kumimoji="0" lang="en-US" sz="24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8116901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华来四简介</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41063" y="1441525"/>
            <a:ext cx="9649609" cy="297312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n"/>
            </a:pP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由彭爱华、黄爱华、程尊华和祁清华四个华创建</a:t>
            </a:r>
            <a:endParaRPr lang="en-US" altLang="zh-CN"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endParaRPr>
          </a:p>
          <a:p>
            <a:pPr marL="342900" indent="-342900">
              <a:lnSpc>
                <a:spcPct val="90000"/>
              </a:lnSpc>
              <a:spcAft>
                <a:spcPts val="600"/>
              </a:spcAft>
              <a:buFont typeface="Wingdings" panose="05000000000000000000" pitchFamily="2" charset="2"/>
              <a:buChar char="n"/>
            </a:pP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给管理员发微信</a:t>
            </a:r>
            <a:r>
              <a:rPr lang="en-US" altLang="zh-CN"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(markpah)</a:t>
            </a: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，加入华来四的</a:t>
            </a:r>
            <a:r>
              <a:rPr lang="en-US" altLang="zh-CN"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2</a:t>
            </a: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个微</a:t>
            </a: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信</a:t>
            </a: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群：</a:t>
            </a:r>
            <a:endParaRPr lang="en-US" altLang="zh-CN"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endParaRPr>
          </a:p>
          <a:p>
            <a:pPr marL="809271" lvl="1" indent="-342900">
              <a:lnSpc>
                <a:spcPct val="90000"/>
              </a:lnSpc>
              <a:spcAft>
                <a:spcPts val="600"/>
              </a:spcAft>
              <a:buFont typeface="Wingdings" panose="05000000000000000000" pitchFamily="2" charset="2"/>
              <a:buChar char="l"/>
            </a:pPr>
            <a:r>
              <a:rPr lang="zh-CN" altLang="en-US" sz="2000" i="1" dirty="0" smtClean="0">
                <a:gradFill>
                  <a:gsLst>
                    <a:gs pos="2917">
                      <a:schemeClr val="tx1"/>
                    </a:gs>
                    <a:gs pos="30000">
                      <a:schemeClr val="tx1"/>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华来四微软混合云</a:t>
            </a:r>
            <a:endParaRPr lang="en-US" altLang="zh-CN" sz="2000" i="1" dirty="0" smtClean="0">
              <a:gradFill>
                <a:gsLst>
                  <a:gs pos="2917">
                    <a:schemeClr val="tx1"/>
                  </a:gs>
                  <a:gs pos="30000">
                    <a:schemeClr val="tx1"/>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809271" lvl="1" indent="-342900">
              <a:lnSpc>
                <a:spcPct val="90000"/>
              </a:lnSpc>
              <a:spcAft>
                <a:spcPts val="600"/>
              </a:spcAft>
              <a:buFont typeface="Wingdings" panose="05000000000000000000" pitchFamily="2" charset="2"/>
              <a:buChar char="l"/>
            </a:pPr>
            <a:r>
              <a:rPr lang="zh-CN" altLang="en-US" sz="2000" i="1" dirty="0">
                <a:gradFill>
                  <a:gsLst>
                    <a:gs pos="2917">
                      <a:schemeClr val="tx1"/>
                    </a:gs>
                    <a:gs pos="30000">
                      <a:schemeClr val="tx1"/>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华来</a:t>
            </a:r>
            <a:r>
              <a:rPr lang="zh-CN" altLang="en-US" sz="2000" i="1" dirty="0" smtClean="0">
                <a:gradFill>
                  <a:gsLst>
                    <a:gs pos="2917">
                      <a:schemeClr val="tx1"/>
                    </a:gs>
                    <a:gs pos="30000">
                      <a:schemeClr val="tx1"/>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四</a:t>
            </a:r>
            <a:r>
              <a:rPr lang="en-US" altLang="zh-CN" sz="2000" i="1" dirty="0" smtClean="0">
                <a:gradFill>
                  <a:gsLst>
                    <a:gs pos="2917">
                      <a:schemeClr val="tx1"/>
                    </a:gs>
                    <a:gs pos="30000">
                      <a:schemeClr val="tx1"/>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Windows docker</a:t>
            </a:r>
          </a:p>
          <a:p>
            <a:pPr marL="342900" indent="-342900">
              <a:lnSpc>
                <a:spcPct val="90000"/>
              </a:lnSpc>
              <a:spcAft>
                <a:spcPts val="600"/>
              </a:spcAft>
              <a:buFont typeface="Wingdings" panose="05000000000000000000" pitchFamily="2" charset="2"/>
              <a:buChar char="n"/>
            </a:pPr>
            <a:r>
              <a:rPr lang="zh-CN" altLang="en-US" sz="2400" dirty="0">
                <a:gradFill>
                  <a:gsLst>
                    <a:gs pos="2917">
                      <a:schemeClr val="tx1"/>
                    </a:gs>
                    <a:gs pos="30000">
                      <a:schemeClr val="tx1"/>
                    </a:gs>
                  </a:gsLst>
                  <a:lin ang="5400000" scaled="0"/>
                </a:gradFill>
                <a:effectLst>
                  <a:outerShdw blurRad="38100" dist="38100" dir="2700000" algn="tl">
                    <a:srgbClr val="000000">
                      <a:alpha val="43137"/>
                    </a:srgbClr>
                  </a:outerShdw>
                </a:effectLst>
              </a:rPr>
              <a:t>加入华来</a:t>
            </a: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四技术交流</a:t>
            </a:r>
            <a:r>
              <a:rPr lang="en-US" altLang="zh-CN" sz="2400" dirty="0">
                <a:gradFill>
                  <a:gsLst>
                    <a:gs pos="2917">
                      <a:schemeClr val="tx1"/>
                    </a:gs>
                    <a:gs pos="30000">
                      <a:schemeClr val="tx1"/>
                    </a:gs>
                  </a:gsLst>
                  <a:lin ang="5400000" scaled="0"/>
                </a:gradFill>
                <a:effectLst>
                  <a:outerShdw blurRad="38100" dist="38100" dir="2700000" algn="tl">
                    <a:srgbClr val="000000">
                      <a:alpha val="43137"/>
                    </a:srgbClr>
                  </a:outerShdw>
                </a:effectLst>
              </a:rPr>
              <a:t>QQ</a:t>
            </a: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群</a:t>
            </a:r>
            <a:r>
              <a:rPr lang="en-US" altLang="zh-CN" sz="2400" dirty="0">
                <a:gradFill>
                  <a:gsLst>
                    <a:gs pos="2917">
                      <a:schemeClr val="tx1"/>
                    </a:gs>
                    <a:gs pos="30000">
                      <a:schemeClr val="tx1"/>
                    </a:gs>
                  </a:gsLst>
                  <a:lin ang="5400000" scaled="0"/>
                </a:gradFill>
                <a:effectLst>
                  <a:outerShdw blurRad="38100" dist="38100" dir="2700000" algn="tl">
                    <a:srgbClr val="000000">
                      <a:alpha val="43137"/>
                    </a:srgbClr>
                  </a:outerShdw>
                </a:effectLst>
              </a:rPr>
              <a:t>(423730487)</a:t>
            </a: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，参加</a:t>
            </a:r>
            <a:r>
              <a:rPr lang="zh-CN" altLang="en-US" sz="2400" dirty="0">
                <a:gradFill>
                  <a:gsLst>
                    <a:gs pos="2917">
                      <a:schemeClr val="tx1"/>
                    </a:gs>
                    <a:gs pos="30000">
                      <a:schemeClr val="tx1"/>
                    </a:gs>
                  </a:gsLst>
                  <a:lin ang="5400000" scaled="0"/>
                </a:gradFill>
                <a:effectLst>
                  <a:outerShdw blurRad="38100" dist="38100" dir="2700000" algn="tl">
                    <a:srgbClr val="000000">
                      <a:alpha val="43137"/>
                    </a:srgbClr>
                  </a:outerShdw>
                </a:effectLst>
              </a:rPr>
              <a:t>定期视频技术分享</a:t>
            </a:r>
            <a:endParaRPr lang="en-US" altLang="zh-CN" sz="2400" dirty="0">
              <a:gradFill>
                <a:gsLst>
                  <a:gs pos="2917">
                    <a:schemeClr val="tx1"/>
                  </a:gs>
                  <a:gs pos="30000">
                    <a:schemeClr val="tx1"/>
                  </a:gs>
                </a:gsLst>
                <a:lin ang="5400000" scaled="0"/>
              </a:gradFill>
              <a:effectLst>
                <a:outerShdw blurRad="38100" dist="38100" dir="2700000" algn="tl">
                  <a:srgbClr val="000000">
                    <a:alpha val="43137"/>
                  </a:srgbClr>
                </a:outerShdw>
              </a:effectLst>
            </a:endParaRPr>
          </a:p>
          <a:p>
            <a:pPr>
              <a:lnSpc>
                <a:spcPct val="90000"/>
              </a:lnSpc>
              <a:spcAft>
                <a:spcPts val="600"/>
              </a:spcAft>
            </a:pPr>
            <a:endParaRPr lang="en-US" altLang="zh-CN"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endParaRPr>
          </a:p>
          <a:p>
            <a:pPr>
              <a:lnSpc>
                <a:spcPct val="90000"/>
              </a:lnSpc>
              <a:spcAft>
                <a:spcPts val="600"/>
              </a:spcAft>
            </a:pP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扫描以下二维码，关注华来四原创微软技术公众</a:t>
            </a: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rPr>
              <a:t>号</a:t>
            </a:r>
          </a:p>
        </p:txBody>
      </p:sp>
      <p:pic>
        <p:nvPicPr>
          <p:cNvPr id="5" name="图片 4"/>
          <p:cNvPicPr>
            <a:picLocks noChangeAspect="1"/>
          </p:cNvPicPr>
          <p:nvPr/>
        </p:nvPicPr>
        <p:blipFill>
          <a:blip r:embed="rId2"/>
          <a:stretch>
            <a:fillRect/>
          </a:stretch>
        </p:blipFill>
        <p:spPr>
          <a:xfrm>
            <a:off x="441063" y="4537075"/>
            <a:ext cx="2457450" cy="2457450"/>
          </a:xfrm>
          <a:prstGeom prst="rect">
            <a:avLst/>
          </a:prstGeom>
        </p:spPr>
      </p:pic>
    </p:spTree>
    <p:extLst>
      <p:ext uri="{BB962C8B-B14F-4D97-AF65-F5344CB8AC3E}">
        <p14:creationId xmlns:p14="http://schemas.microsoft.com/office/powerpoint/2010/main" val="33846485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计算扩展实例</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3" name="图片 2" descr="屏幕剪辑"/>
          <p:cNvPicPr>
            <a:picLocks noChangeAspect="1"/>
          </p:cNvPicPr>
          <p:nvPr/>
        </p:nvPicPr>
        <p:blipFill>
          <a:blip r:embed="rId2"/>
          <a:stretch>
            <a:fillRect/>
          </a:stretch>
        </p:blipFill>
        <p:spPr>
          <a:xfrm>
            <a:off x="775548" y="1212849"/>
            <a:ext cx="6049219" cy="3896269"/>
          </a:xfrm>
          <a:prstGeom prst="rect">
            <a:avLst/>
          </a:prstGeom>
        </p:spPr>
      </p:pic>
      <p:sp>
        <p:nvSpPr>
          <p:cNvPr id="4" name="矩形 3"/>
          <p:cNvSpPr/>
          <p:nvPr/>
        </p:nvSpPr>
        <p:spPr bwMode="auto">
          <a:xfrm>
            <a:off x="1349467" y="2247177"/>
            <a:ext cx="3821973" cy="2416263"/>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sp>
        <p:nvSpPr>
          <p:cNvPr id="5" name="矩形 4"/>
          <p:cNvSpPr/>
          <p:nvPr/>
        </p:nvSpPr>
        <p:spPr bwMode="auto">
          <a:xfrm>
            <a:off x="7172960" y="2364668"/>
            <a:ext cx="3415573" cy="960263"/>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zh-CN" altLang="en-US" sz="2000" dirty="0">
              <a:gradFill>
                <a:gsLst>
                  <a:gs pos="16814">
                    <a:srgbClr val="FFFFFF"/>
                  </a:gs>
                  <a:gs pos="46000">
                    <a:srgbClr val="FFFFFF"/>
                  </a:gs>
                </a:gsLst>
                <a:lin ang="5400000" scaled="0"/>
              </a:gradFill>
            </a:endParaRPr>
          </a:p>
        </p:txBody>
      </p:sp>
      <p:cxnSp>
        <p:nvCxnSpPr>
          <p:cNvPr id="7" name="直接箭头连接符 6"/>
          <p:cNvCxnSpPr/>
          <p:nvPr/>
        </p:nvCxnSpPr>
        <p:spPr>
          <a:xfrm flipV="1">
            <a:off x="5334000" y="2844800"/>
            <a:ext cx="1838960" cy="8636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276689" y="2364668"/>
            <a:ext cx="235712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400" dirty="0" smtClean="0">
                <a:gradFill>
                  <a:gsLst>
                    <a:gs pos="2917">
                      <a:schemeClr val="tx1"/>
                    </a:gs>
                    <a:gs pos="30000">
                      <a:schemeClr val="tx1"/>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所支持的扩展</a:t>
            </a:r>
          </a:p>
        </p:txBody>
      </p:sp>
      <p:pic>
        <p:nvPicPr>
          <p:cNvPr id="11" name="图片 10" descr="屏幕剪辑"/>
          <p:cNvPicPr>
            <a:picLocks noChangeAspect="1"/>
          </p:cNvPicPr>
          <p:nvPr/>
        </p:nvPicPr>
        <p:blipFill>
          <a:blip r:embed="rId3"/>
          <a:stretch>
            <a:fillRect/>
          </a:stretch>
        </p:blipFill>
        <p:spPr>
          <a:xfrm>
            <a:off x="619760" y="0"/>
            <a:ext cx="10414000" cy="6705600"/>
          </a:xfrm>
          <a:prstGeom prst="rect">
            <a:avLst/>
          </a:prstGeom>
        </p:spPr>
      </p:pic>
      <p:sp>
        <p:nvSpPr>
          <p:cNvPr id="12" name="矩形 11"/>
          <p:cNvSpPr/>
          <p:nvPr/>
        </p:nvSpPr>
        <p:spPr bwMode="auto">
          <a:xfrm>
            <a:off x="1239520" y="406124"/>
            <a:ext cx="5933440" cy="2441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矩形 12"/>
          <p:cNvSpPr/>
          <p:nvPr/>
        </p:nvSpPr>
        <p:spPr bwMode="auto">
          <a:xfrm>
            <a:off x="1047115" y="1889761"/>
            <a:ext cx="4530725" cy="39243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矩形 13"/>
          <p:cNvSpPr/>
          <p:nvPr/>
        </p:nvSpPr>
        <p:spPr bwMode="auto">
          <a:xfrm>
            <a:off x="1492024" y="2807336"/>
            <a:ext cx="6727416" cy="24066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1184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p:nvPr/>
        </p:nvSpPr>
        <p:spPr bwMode="auto">
          <a:xfrm>
            <a:off x="6994169" y="3675020"/>
            <a:ext cx="5361014" cy="2705072"/>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32" rtl="0" eaLnBrk="1" fontAlgn="base" latinLnBrk="0" hangingPunct="1">
              <a:lnSpc>
                <a:spcPct val="90000"/>
              </a:lnSpc>
              <a:spcBef>
                <a:spcPct val="0"/>
              </a:spcBef>
              <a:spcAft>
                <a:spcPct val="0"/>
              </a:spcAft>
              <a:buClrTx/>
              <a:buSzTx/>
              <a:buFontTx/>
              <a:buNone/>
              <a:tabLst/>
              <a:defRPr/>
            </a:pPr>
            <a:endParaRPr kumimoji="0" lang="en-US" sz="1599" b="0" i="0" u="none" strike="noStrike" kern="0" cap="none" spc="0" normalizeH="0" baseline="0" noProof="0" dirty="0">
              <a:ln>
                <a:noFill/>
              </a:ln>
              <a:gradFill>
                <a:gsLst>
                  <a:gs pos="81416">
                    <a:srgbClr val="505050"/>
                  </a:gs>
                  <a:gs pos="51000">
                    <a:srgbClr val="505050"/>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sp>
        <p:nvSpPr>
          <p:cNvPr id="123" name="Rectangle 122"/>
          <p:cNvSpPr/>
          <p:nvPr/>
        </p:nvSpPr>
        <p:spPr bwMode="auto">
          <a:xfrm>
            <a:off x="6994169" y="1516358"/>
            <a:ext cx="5361014" cy="1624299"/>
          </a:xfrm>
          <a:prstGeom prst="rect">
            <a:avLst/>
          </a:prstGeom>
          <a:solidFill>
            <a:srgbClr val="E6E6E6"/>
          </a:solidFill>
          <a:ln w="10795"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algn="l" defTabSz="913414" rtl="0" eaLnBrk="1" fontAlgn="base" latinLnBrk="0" hangingPunct="1">
              <a:lnSpc>
                <a:spcPct val="90000"/>
              </a:lnSpc>
              <a:spcBef>
                <a:spcPct val="0"/>
              </a:spcBef>
              <a:spcAft>
                <a:spcPct val="0"/>
              </a:spcAft>
              <a:buClrTx/>
              <a:buSzTx/>
              <a:buFontTx/>
              <a:buNone/>
              <a:tabLst/>
              <a:defRPr/>
            </a:pPr>
            <a:r>
              <a:rPr kumimoji="0" lang="en-US" sz="1599" b="0" i="0" u="none" strike="noStrike" kern="0" cap="none" spc="-50" normalizeH="0" baseline="0" noProof="0" dirty="0">
                <a:ln>
                  <a:noFill/>
                </a:ln>
                <a:gradFill>
                  <a:gsLst>
                    <a:gs pos="81416">
                      <a:srgbClr val="505050"/>
                    </a:gs>
                    <a:gs pos="51000">
                      <a:srgbClr val="505050"/>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 </a:t>
            </a:r>
          </a:p>
        </p:txBody>
      </p:sp>
      <p:sp>
        <p:nvSpPr>
          <p:cNvPr id="76" name="Rectangle 88"/>
          <p:cNvSpPr/>
          <p:nvPr/>
        </p:nvSpPr>
        <p:spPr bwMode="auto">
          <a:xfrm>
            <a:off x="275481" y="1508407"/>
            <a:ext cx="6654459" cy="4871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a:t>
            </a:r>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zure</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一致性存储</a:t>
            </a:r>
            <a:r>
              <a:rPr 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(ACS)</a:t>
            </a:r>
            <a:endParaRPr 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Text Placeholder 2"/>
          <p:cNvSpPr>
            <a:spLocks noGrp="1"/>
          </p:cNvSpPr>
          <p:nvPr>
            <p:ph type="body" sz="quarter" idx="4294967295"/>
          </p:nvPr>
        </p:nvSpPr>
        <p:spPr>
          <a:xfrm>
            <a:off x="882" y="1135062"/>
            <a:ext cx="6629688" cy="5245029"/>
          </a:xfrm>
        </p:spPr>
        <p:txBody>
          <a:bodyPr vert="horz" wrap="square" lIns="182854" tIns="146283" rIns="182854" bIns="124347" rtlCol="0">
            <a:noAutofit/>
          </a:bodyPr>
          <a:lstStyle/>
          <a:p>
            <a:pPr>
              <a:spcBef>
                <a:spcPts val="0"/>
              </a:spcBef>
              <a:buFont typeface="Wingdings" panose="05000000000000000000" pitchFamily="2" charset="2"/>
              <a:buChar char="n"/>
            </a:pP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Microsoft </a:t>
            </a:r>
            <a:r>
              <a:rPr lang="en-US" sz="2400" dirty="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a:t>
            </a: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Stack</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的云存储方案</a:t>
            </a:r>
            <a:endParaRPr lang="en-US" sz="2400" dirty="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spcBef>
                <a:spcPts val="0"/>
              </a:spcBef>
              <a:buFont typeface="Wingdings" panose="05000000000000000000" pitchFamily="2" charset="2"/>
              <a:buChar char="n"/>
            </a:pP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提供和</a:t>
            </a:r>
            <a:r>
              <a:rPr lang="en-US" altLang="zh-CN"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完全一样的</a:t>
            </a: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Blobs</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Tables </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和存储账号一样的</a:t>
            </a:r>
            <a:r>
              <a:rPr lang="en-US" altLang="zh-CN"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API</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和</a:t>
            </a:r>
            <a:r>
              <a:rPr lang="en-US" altLang="zh-CN"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cmdlet</a:t>
            </a:r>
            <a:endPar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spcBef>
                <a:spcPts val="0"/>
              </a:spcBef>
              <a:buFont typeface="Wingdings" panose="05000000000000000000" pitchFamily="2" charset="2"/>
              <a:buChar char="n"/>
            </a:pP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IaaS</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存储</a:t>
            </a: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(page blobs)</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PaaS</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存储</a:t>
            </a: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块</a:t>
            </a: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blobs</a:t>
            </a: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table)</a:t>
            </a:r>
            <a:endParaRPr lang="en-US" sz="2400" dirty="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spcBef>
                <a:spcPts val="0"/>
              </a:spcBef>
              <a:buFont typeface="Wingdings" panose="05000000000000000000" pitchFamily="2" charset="2"/>
              <a:buChar char="n"/>
            </a:pPr>
            <a:r>
              <a:rPr lang="zh-CN" altLang="en-US"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整合微软软件定义存储的理念：</a:t>
            </a:r>
            <a:endParaRPr lang="en-US" altLang="zh-CN" sz="24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1">
              <a:spcBef>
                <a:spcPts val="0"/>
              </a:spcBef>
              <a:buFont typeface="Wingdings" panose="05000000000000000000" pitchFamily="2" charset="2"/>
              <a:buChar char="l"/>
            </a:pPr>
            <a:r>
              <a:rPr lang="zh-CN" altLang="en-US" sz="20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高度可靠、容错能力</a:t>
            </a:r>
            <a:endParaRPr lang="en-US" altLang="zh-CN" sz="20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1">
              <a:spcBef>
                <a:spcPts val="0"/>
              </a:spcBef>
              <a:buFont typeface="Wingdings" panose="05000000000000000000" pitchFamily="2" charset="2"/>
              <a:buChar char="l"/>
            </a:pPr>
            <a:r>
              <a:rPr lang="zh-CN" altLang="en-US" sz="20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可扩展的云存储，基于标准化的廉价硬件</a:t>
            </a:r>
            <a:endParaRPr lang="en-US" sz="2000" dirty="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41" name="Group 40"/>
          <p:cNvGrpSpPr/>
          <p:nvPr/>
        </p:nvGrpSpPr>
        <p:grpSpPr>
          <a:xfrm>
            <a:off x="8649591" y="4136696"/>
            <a:ext cx="3647812" cy="922989"/>
            <a:chOff x="6372356" y="3902889"/>
            <a:chExt cx="3648329" cy="923120"/>
          </a:xfrm>
          <a:solidFill>
            <a:schemeClr val="accent6">
              <a:lumMod val="20000"/>
              <a:lumOff val="80000"/>
            </a:schemeClr>
          </a:solidFill>
        </p:grpSpPr>
        <p:grpSp>
          <p:nvGrpSpPr>
            <p:cNvPr id="42" name="Group 41"/>
            <p:cNvGrpSpPr/>
            <p:nvPr/>
          </p:nvGrpSpPr>
          <p:grpSpPr>
            <a:xfrm>
              <a:off x="6372356" y="3902889"/>
              <a:ext cx="3648329" cy="923120"/>
              <a:chOff x="6372356" y="3902889"/>
              <a:chExt cx="3648329" cy="923120"/>
            </a:xfrm>
            <a:grpFill/>
          </p:grpSpPr>
          <p:sp>
            <p:nvSpPr>
              <p:cNvPr id="49" name="Rectangle 48"/>
              <p:cNvSpPr/>
              <p:nvPr/>
            </p:nvSpPr>
            <p:spPr bwMode="auto">
              <a:xfrm>
                <a:off x="6372356" y="3902889"/>
                <a:ext cx="3648329" cy="923120"/>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50" tIns="45676" rIns="91350" bIns="45676" numCol="1" rtlCol="0" anchor="b" anchorCtr="0" compatLnSpc="1">
                <a:prstTxWarp prst="textNoShape">
                  <a:avLst/>
                </a:prstTxWarp>
              </a:bodyPr>
              <a:lstStyle/>
              <a:p>
                <a:pPr marL="0" marR="0" lvl="0" indent="0" algn="ctr" defTabSz="913139"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50" name="Freeform 49"/>
              <p:cNvSpPr>
                <a:spLocks noChangeAspect="1" noEditPoints="1"/>
              </p:cNvSpPr>
              <p:nvPr/>
            </p:nvSpPr>
            <p:spPr bwMode="auto">
              <a:xfrm>
                <a:off x="8755599" y="4075883"/>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a:extLst/>
            </p:spPr>
            <p:txBody>
              <a:bodyPr vert="horz" wrap="square" lIns="89629" tIns="44815" rIns="89629" bIns="448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
          <p:nvSpPr>
            <p:cNvPr id="43" name="Freeform 42"/>
            <p:cNvSpPr>
              <a:spLocks noChangeAspect="1" noEditPoints="1"/>
            </p:cNvSpPr>
            <p:nvPr/>
          </p:nvSpPr>
          <p:spPr bwMode="auto">
            <a:xfrm>
              <a:off x="7156416" y="4065381"/>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a:extLst/>
          </p:spPr>
          <p:txBody>
            <a:bodyPr vert="horz" wrap="square" lIns="89629" tIns="44815" rIns="89629" bIns="448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cxnSp>
        <p:nvCxnSpPr>
          <p:cNvPr id="51" name="Straight Arrow Connector 50"/>
          <p:cNvCxnSpPr/>
          <p:nvPr/>
        </p:nvCxnSpPr>
        <p:spPr>
          <a:xfrm>
            <a:off x="10957266" y="1735538"/>
            <a:ext cx="1340137" cy="1027"/>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1038955" y="1604142"/>
            <a:ext cx="569387" cy="246221"/>
          </a:xfrm>
          <a:prstGeom prst="rect">
            <a:avLst/>
          </a:prstGeom>
          <a:solidFill>
            <a:schemeClr val="bg2">
              <a:lumMod val="50000"/>
            </a:schemeClr>
          </a:solidFill>
        </p:spPr>
        <p:txBody>
          <a:bodyPr wrap="none" rtlCol="0">
            <a:spAutoFit/>
          </a:bodyPr>
          <a:lstStyle>
            <a:defPPr>
              <a:defRPr lang="en-US"/>
            </a:defPPr>
            <a:lvl1pPr>
              <a:defRPr sz="10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管理员</a:t>
            </a:r>
            <a:endPar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cxnSp>
        <p:nvCxnSpPr>
          <p:cNvPr id="53" name="Straight Arrow Connector 52"/>
          <p:cNvCxnSpPr/>
          <p:nvPr/>
        </p:nvCxnSpPr>
        <p:spPr>
          <a:xfrm>
            <a:off x="7048241" y="1735539"/>
            <a:ext cx="3776313" cy="1"/>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auto">
          <a:xfrm>
            <a:off x="9820290" y="1925190"/>
            <a:ext cx="2477113" cy="1196675"/>
          </a:xfrm>
          <a:prstGeom prst="rect">
            <a:avLst/>
          </a:prstGeom>
          <a:solidFill>
            <a:schemeClr val="accent1">
              <a:lumMod val="40000"/>
              <a:lumOff val="6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50" tIns="45676" rIns="91350" bIns="45676" numCol="1" rtlCol="0" anchor="b" anchorCtr="0" compatLnSpc="1">
            <a:prstTxWarp prst="textNoShape">
              <a:avLst/>
            </a:prstTxWarp>
          </a:bodyPr>
          <a:lstStyle/>
          <a:p>
            <a:pPr marL="0" marR="0" lvl="0" indent="0" algn="ctr" defTabSz="913139"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55" name="Rectangle 54"/>
          <p:cNvSpPr/>
          <p:nvPr/>
        </p:nvSpPr>
        <p:spPr bwMode="auto">
          <a:xfrm>
            <a:off x="6997063" y="3287947"/>
            <a:ext cx="5358120" cy="271905"/>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32"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81416">
                      <a:srgbClr val="505050"/>
                    </a:gs>
                    <a:gs pos="51000">
                      <a:srgbClr val="505050"/>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SMB3 Storage Network Fabric </a:t>
            </a:r>
          </a:p>
        </p:txBody>
      </p:sp>
      <p:pic>
        <p:nvPicPr>
          <p:cNvPr id="56" name="Picture 55"/>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31566" y="2406011"/>
            <a:ext cx="834362" cy="666606"/>
          </a:xfrm>
          <a:prstGeom prst="rect">
            <a:avLst/>
          </a:prstGeom>
          <a:solidFill>
            <a:schemeClr val="accent2"/>
          </a:solidFill>
          <a:ln>
            <a:noFill/>
          </a:ln>
          <a:extLst/>
        </p:spPr>
      </p:pic>
      <p:pic>
        <p:nvPicPr>
          <p:cNvPr id="57" name="Picture 56"/>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07179" y="2411565"/>
            <a:ext cx="834362" cy="666606"/>
          </a:xfrm>
          <a:prstGeom prst="rect">
            <a:avLst/>
          </a:prstGeom>
          <a:solidFill>
            <a:schemeClr val="accent2"/>
          </a:solidFill>
          <a:ln>
            <a:noFill/>
          </a:ln>
          <a:extLst/>
        </p:spPr>
      </p:pic>
      <p:pic>
        <p:nvPicPr>
          <p:cNvPr id="58" name="Picture 5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17875" y="2406011"/>
            <a:ext cx="834362" cy="666606"/>
          </a:xfrm>
          <a:prstGeom prst="rect">
            <a:avLst/>
          </a:prstGeom>
          <a:solidFill>
            <a:schemeClr val="accent2"/>
          </a:solidFill>
          <a:ln>
            <a:noFill/>
          </a:ln>
          <a:extLst/>
        </p:spPr>
      </p:pic>
      <p:sp>
        <p:nvSpPr>
          <p:cNvPr id="60" name="Rectangle 59"/>
          <p:cNvSpPr/>
          <p:nvPr/>
        </p:nvSpPr>
        <p:spPr bwMode="auto">
          <a:xfrm>
            <a:off x="7151278" y="5136911"/>
            <a:ext cx="5180548" cy="994440"/>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377" tIns="45689" rIns="45689" bIns="91377" numCol="1" spcCol="0" rtlCol="0" fromWordArt="0" anchor="t" anchorCtr="0" forceAA="0" compatLnSpc="1">
            <a:prstTxWarp prst="textNoShape">
              <a:avLst/>
            </a:prstTxWarp>
            <a:noAutofit/>
          </a:bodyPr>
          <a:lstStyle/>
          <a:p>
            <a:pPr marL="0" marR="0" lvl="0" indent="0" algn="ctr" defTabSz="913139"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Storage Spaces, Storage Spaces Direct (</a:t>
            </a:r>
            <a:r>
              <a:rPr kumimoji="0" lang="en-US" sz="1399" b="0" i="0" u="none" strike="noStrike" kern="1200" cap="none" spc="-5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S2D)</a:t>
            </a:r>
            <a:r>
              <a:rPr kumimoji="0" lang="zh-CN" altLang="en-US" sz="1399" b="0" i="0" u="none" strike="noStrike" kern="1200" cap="none" spc="-5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或者</a:t>
            </a:r>
            <a:r>
              <a:rPr kumimoji="0" lang="en-US" sz="1399" b="0" i="0" u="none" strike="noStrike" kern="1200" cap="none" spc="-5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SAN  </a:t>
            </a:r>
            <a:endParaRPr kumimoji="0" lang="en-US" sz="1399" b="0"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61" name="TextBox 60"/>
          <p:cNvSpPr txBox="1"/>
          <p:nvPr/>
        </p:nvSpPr>
        <p:spPr>
          <a:xfrm>
            <a:off x="7197411" y="5534882"/>
            <a:ext cx="1213164" cy="307648"/>
          </a:xfrm>
          <a:prstGeom prst="rect">
            <a:avLst/>
          </a:prstGeom>
          <a:noFill/>
          <a:ln>
            <a:noFill/>
          </a:ln>
        </p:spPr>
        <p:txBody>
          <a:bodyPr wrap="square" rtlCol="0">
            <a:spAutoFit/>
          </a:bodyPr>
          <a:lstStyle/>
          <a:p>
            <a:pPr marL="0" marR="0" lvl="0" indent="0" algn="l" defTabSz="913857" rtl="0" eaLnBrk="1" fontAlgn="auto" latinLnBrk="0" hangingPunct="1">
              <a:lnSpc>
                <a:spcPct val="100000"/>
              </a:lnSpc>
              <a:spcBef>
                <a:spcPts val="0"/>
              </a:spcBef>
              <a:spcAft>
                <a:spcPts val="0"/>
              </a:spcAft>
              <a:buClrTx/>
              <a:buSzTx/>
              <a:buFontTx/>
              <a:buNone/>
              <a:tabLst/>
              <a:defRPr/>
            </a:pPr>
            <a:r>
              <a:rPr kumimoji="0" lang="zh-CN" altLang="en-US" sz="1399"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物理存储</a:t>
            </a:r>
            <a:endParaRPr kumimoji="0" lang="en-US" sz="1399"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62" name="Picture 61"/>
          <p:cNvPicPr>
            <a:picLocks noChangeAspect="1"/>
          </p:cNvPicPr>
          <p:nvPr/>
        </p:nvPicPr>
        <p:blipFill>
          <a:blip r:embed="rId4"/>
          <a:stretch>
            <a:fillRect/>
          </a:stretch>
        </p:blipFill>
        <p:spPr>
          <a:xfrm>
            <a:off x="8640493" y="5551732"/>
            <a:ext cx="295580" cy="444107"/>
          </a:xfrm>
          <a:prstGeom prst="rect">
            <a:avLst/>
          </a:prstGeom>
          <a:ln>
            <a:headEnd type="none" w="med" len="med"/>
            <a:tailEnd type="none" w="med" len="med"/>
          </a:ln>
        </p:spPr>
      </p:pic>
      <p:sp>
        <p:nvSpPr>
          <p:cNvPr id="68" name="Rounded Rectangle 67"/>
          <p:cNvSpPr/>
          <p:nvPr/>
        </p:nvSpPr>
        <p:spPr bwMode="auto">
          <a:xfrm>
            <a:off x="11094531" y="1918561"/>
            <a:ext cx="1173767" cy="554365"/>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l" defTabSz="932681"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dirty="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Azure Stack </a:t>
            </a:r>
            <a:r>
              <a:rPr kumimoji="0" lang="zh-CN" alt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云存储管理服务</a:t>
            </a:r>
            <a:endParaRPr kumimoji="0" lang="en-US" sz="1199" b="0" i="0" u="none" strike="noStrike" kern="1200" cap="none" spc="0" normalizeH="0" baseline="0" noProof="0" dirty="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69" name="TextBox 68"/>
          <p:cNvSpPr txBox="1"/>
          <p:nvPr/>
        </p:nvSpPr>
        <p:spPr>
          <a:xfrm>
            <a:off x="9762510" y="2487324"/>
            <a:ext cx="983785" cy="590546"/>
          </a:xfrm>
          <a:prstGeom prst="rect">
            <a:avLst/>
          </a:prstGeom>
          <a:noFill/>
        </p:spPr>
        <p:txBody>
          <a:bodyPr wrap="square"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Microsoft Azure </a:t>
            </a:r>
            <a:r>
              <a:rPr kumimoji="0" lang="en-US" sz="1199"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Stack SRP</a:t>
            </a:r>
            <a:endParaRPr kumimoji="0" lang="en-US" sz="1199"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70" name="TextBox 69"/>
          <p:cNvSpPr txBox="1"/>
          <p:nvPr/>
        </p:nvSpPr>
        <p:spPr>
          <a:xfrm>
            <a:off x="8092062" y="1610597"/>
            <a:ext cx="441146" cy="246221"/>
          </a:xfrm>
          <a:prstGeom prst="rect">
            <a:avLst/>
          </a:prstGeom>
          <a:solidFill>
            <a:schemeClr val="bg2">
              <a:lumMod val="50000"/>
            </a:schemeClr>
          </a:solid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租户</a:t>
            </a:r>
            <a:endPar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71" name="Group 70"/>
          <p:cNvGrpSpPr/>
          <p:nvPr/>
        </p:nvGrpSpPr>
        <p:grpSpPr>
          <a:xfrm>
            <a:off x="8341597" y="3904143"/>
            <a:ext cx="3647812" cy="922989"/>
            <a:chOff x="5388231" y="3669375"/>
            <a:chExt cx="3648329" cy="923120"/>
          </a:xfrm>
          <a:solidFill>
            <a:schemeClr val="accent2">
              <a:lumMod val="40000"/>
              <a:lumOff val="60000"/>
            </a:schemeClr>
          </a:solidFill>
        </p:grpSpPr>
        <p:grpSp>
          <p:nvGrpSpPr>
            <p:cNvPr id="72" name="Group 71"/>
            <p:cNvGrpSpPr/>
            <p:nvPr/>
          </p:nvGrpSpPr>
          <p:grpSpPr>
            <a:xfrm>
              <a:off x="5388231" y="3669375"/>
              <a:ext cx="3648329" cy="923120"/>
              <a:chOff x="5388231" y="3750489"/>
              <a:chExt cx="3648329" cy="923120"/>
            </a:xfrm>
            <a:grpFill/>
          </p:grpSpPr>
          <p:sp>
            <p:nvSpPr>
              <p:cNvPr id="74" name="Rectangle 73"/>
              <p:cNvSpPr/>
              <p:nvPr/>
            </p:nvSpPr>
            <p:spPr bwMode="auto">
              <a:xfrm>
                <a:off x="5388231" y="3750489"/>
                <a:ext cx="3648329" cy="923120"/>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50" tIns="45676" rIns="91350" bIns="45676" numCol="1" rtlCol="0" anchor="b" anchorCtr="0" compatLnSpc="1">
                <a:prstTxWarp prst="textNoShape">
                  <a:avLst/>
                </a:prstTxWarp>
              </a:bodyPr>
              <a:lstStyle/>
              <a:p>
                <a:pPr marL="0" marR="0" lvl="0" indent="0" algn="ctr" defTabSz="913139"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75" name="Freeform 74"/>
              <p:cNvSpPr>
                <a:spLocks noChangeAspect="1" noEditPoints="1"/>
              </p:cNvSpPr>
              <p:nvPr/>
            </p:nvSpPr>
            <p:spPr bwMode="auto">
              <a:xfrm>
                <a:off x="7810572" y="3922815"/>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a:extLst/>
            </p:spPr>
            <p:txBody>
              <a:bodyPr vert="horz" wrap="square" lIns="89629" tIns="44815" rIns="89629" bIns="448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
          <p:nvSpPr>
            <p:cNvPr id="73" name="Freeform 72"/>
            <p:cNvSpPr>
              <a:spLocks noChangeAspect="1" noEditPoints="1"/>
            </p:cNvSpPr>
            <p:nvPr/>
          </p:nvSpPr>
          <p:spPr bwMode="auto">
            <a:xfrm>
              <a:off x="5877818" y="3835784"/>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a:extLst/>
          </p:spPr>
          <p:txBody>
            <a:bodyPr vert="horz" wrap="square" lIns="89629" tIns="44815" rIns="89629" bIns="448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
        <p:nvSpPr>
          <p:cNvPr id="77" name="Rounded Rectangle 76"/>
          <p:cNvSpPr/>
          <p:nvPr/>
        </p:nvSpPr>
        <p:spPr bwMode="auto">
          <a:xfrm>
            <a:off x="7026168" y="1927637"/>
            <a:ext cx="1334580" cy="54366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l" defTabSz="932681"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Azure</a:t>
            </a:r>
            <a:r>
              <a:rPr kumimoji="0" lang="zh-CN" alt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一致性</a:t>
            </a:r>
            <a:r>
              <a:rPr kumimoji="0" 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blob</a:t>
            </a:r>
            <a:r>
              <a:rPr kumimoji="0" lang="zh-CN" alt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服务</a:t>
            </a:r>
            <a:endParaRPr kumimoji="0" lang="en-US" sz="1199" b="0" i="0" u="none" strike="noStrike" kern="1200" cap="none" spc="0" normalizeH="0" baseline="0" noProof="0" dirty="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78" name="Rounded Rectangle 77"/>
          <p:cNvSpPr/>
          <p:nvPr/>
        </p:nvSpPr>
        <p:spPr bwMode="auto">
          <a:xfrm>
            <a:off x="8428427" y="1936857"/>
            <a:ext cx="1294513" cy="53743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l" defTabSz="932681"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a:t>
            </a:r>
            <a:r>
              <a:rPr kumimoji="0" lang="en-US" altLang="zh-CN"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zure</a:t>
            </a:r>
            <a:r>
              <a:rPr kumimoji="0" lang="zh-CN" alt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一致性</a:t>
            </a:r>
            <a:r>
              <a:rPr kumimoji="0" 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 table</a:t>
            </a:r>
            <a:r>
              <a:rPr kumimoji="0" lang="zh-CN" alt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服务</a:t>
            </a:r>
            <a:endParaRPr kumimoji="0" lang="en-US" sz="1199" b="0" i="0" u="none" strike="noStrike" kern="1200" cap="none" spc="0" normalizeH="0" baseline="0" noProof="0" dirty="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81" name="Rounded Rectangle 80"/>
          <p:cNvSpPr/>
          <p:nvPr/>
        </p:nvSpPr>
        <p:spPr bwMode="auto">
          <a:xfrm>
            <a:off x="9878935" y="1927637"/>
            <a:ext cx="1092935" cy="54366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l" defTabSz="932681"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Azure</a:t>
            </a:r>
            <a:r>
              <a:rPr kumimoji="0" lang="zh-CN" altLang="en-US" sz="1199"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一致性账户服务</a:t>
            </a:r>
            <a:endParaRPr kumimoji="0" lang="en-US" sz="1199" b="0" i="0" u="none" strike="noStrike" kern="1200" cap="none" spc="0" normalizeH="0" baseline="0" noProof="0" dirty="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4" name="Group 3"/>
          <p:cNvGrpSpPr/>
          <p:nvPr/>
        </p:nvGrpSpPr>
        <p:grpSpPr>
          <a:xfrm>
            <a:off x="7174637" y="3675024"/>
            <a:ext cx="4506778" cy="969846"/>
            <a:chOff x="5955329" y="3751138"/>
            <a:chExt cx="4507417" cy="969983"/>
          </a:xfrm>
        </p:grpSpPr>
        <p:grpSp>
          <p:nvGrpSpPr>
            <p:cNvPr id="96" name="Group 95"/>
            <p:cNvGrpSpPr/>
            <p:nvPr/>
          </p:nvGrpSpPr>
          <p:grpSpPr>
            <a:xfrm>
              <a:off x="5955329" y="3751138"/>
              <a:ext cx="4507417" cy="969983"/>
              <a:chOff x="3294291" y="4007865"/>
              <a:chExt cx="4507417" cy="969983"/>
            </a:xfrm>
          </p:grpSpPr>
          <p:sp>
            <p:nvSpPr>
              <p:cNvPr id="97" name="Rectangle 96"/>
              <p:cNvSpPr/>
              <p:nvPr/>
            </p:nvSpPr>
            <p:spPr bwMode="auto">
              <a:xfrm>
                <a:off x="3294291" y="4054728"/>
                <a:ext cx="4507417" cy="92312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50" tIns="45676" rIns="91350" bIns="45676" numCol="1" rtlCol="0" anchor="b" anchorCtr="0" compatLnSpc="1">
                <a:prstTxWarp prst="textNoShape">
                  <a:avLst/>
                </a:prstTxWarp>
              </a:bodyPr>
              <a:lstStyle/>
              <a:p>
                <a:pPr marL="0" marR="0" lvl="0" indent="0" algn="ctr" defTabSz="913139"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98" name="Freeform 97"/>
              <p:cNvSpPr>
                <a:spLocks noChangeAspect="1" noEditPoints="1"/>
              </p:cNvSpPr>
              <p:nvPr/>
            </p:nvSpPr>
            <p:spPr bwMode="auto">
              <a:xfrm>
                <a:off x="6547401" y="4206460"/>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17" name="Freeform 116"/>
              <p:cNvSpPr>
                <a:spLocks noChangeAspect="1" noEditPoints="1"/>
              </p:cNvSpPr>
              <p:nvPr/>
            </p:nvSpPr>
            <p:spPr bwMode="auto">
              <a:xfrm>
                <a:off x="4222255" y="4206460"/>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18" name="TextBox 117"/>
              <p:cNvSpPr txBox="1"/>
              <p:nvPr/>
            </p:nvSpPr>
            <p:spPr>
              <a:xfrm>
                <a:off x="4693331" y="4007865"/>
                <a:ext cx="1748547" cy="683061"/>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399" b="0" i="0" u="none" strike="noStrike" kern="1200" cap="none" spc="-5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横向扩展文件服务器</a:t>
                </a:r>
                <a:r>
                  <a:rPr kumimoji="0" lang="en-US" sz="1399" b="0" i="0" u="none" strike="noStrike" kern="1200" cap="none" spc="-5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t>
                </a:r>
                <a:r>
                  <a:rPr kumimoji="0" lang="en-US" sz="1399" b="0"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SOFS)</a:t>
                </a:r>
                <a:endParaRPr kumimoji="0" lang="en-US" sz="1399" b="0" i="0" u="none" strike="noStrike" kern="1200" cap="none" spc="0" normalizeH="0" baseline="0" noProof="0" dirty="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19" name="TextBox 118"/>
              <p:cNvSpPr txBox="1"/>
              <p:nvPr/>
            </p:nvSpPr>
            <p:spPr>
              <a:xfrm>
                <a:off x="5177770" y="4495116"/>
                <a:ext cx="741013" cy="369512"/>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 . . . .</a:t>
                </a:r>
              </a:p>
            </p:txBody>
          </p:sp>
        </p:grpSp>
        <p:grpSp>
          <p:nvGrpSpPr>
            <p:cNvPr id="120" name="Group 119"/>
            <p:cNvGrpSpPr/>
            <p:nvPr/>
          </p:nvGrpSpPr>
          <p:grpSpPr>
            <a:xfrm>
              <a:off x="6250984" y="3852840"/>
              <a:ext cx="3951341" cy="292105"/>
              <a:chOff x="3589946" y="4109567"/>
              <a:chExt cx="3951341" cy="292105"/>
            </a:xfrm>
          </p:grpSpPr>
          <p:sp>
            <p:nvSpPr>
              <p:cNvPr id="121" name="Rounded Rectangle 120"/>
              <p:cNvSpPr/>
              <p:nvPr/>
            </p:nvSpPr>
            <p:spPr bwMode="auto">
              <a:xfrm>
                <a:off x="6781515" y="4109567"/>
                <a:ext cx="759772" cy="272454"/>
              </a:xfrm>
              <a:prstGeom prst="roundRect">
                <a:avLst/>
              </a:prstGeom>
              <a:solidFill>
                <a:schemeClr val="accent1"/>
              </a:solid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Blob </a:t>
                </a:r>
                <a:r>
                  <a:rPr kumimoji="0" lang="zh-CN" altLang="en-US" sz="10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后端</a:t>
                </a:r>
                <a:endPar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22" name="Rounded Rectangle 121"/>
              <p:cNvSpPr/>
              <p:nvPr/>
            </p:nvSpPr>
            <p:spPr bwMode="auto">
              <a:xfrm>
                <a:off x="3589946" y="4129219"/>
                <a:ext cx="769223" cy="272453"/>
              </a:xfrm>
              <a:prstGeom prst="roundRect">
                <a:avLst/>
              </a:prstGeom>
              <a:solidFill>
                <a:schemeClr val="accent1"/>
              </a:solid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Blob </a:t>
                </a:r>
                <a:r>
                  <a:rPr kumimoji="0" lang="zh-CN" altLang="en-US" sz="1000" b="0"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后端</a:t>
                </a:r>
                <a:endPar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grpSp>
      <p:pic>
        <p:nvPicPr>
          <p:cNvPr id="125" name="Picture 124"/>
          <p:cNvPicPr>
            <a:picLocks noChangeAspect="1"/>
          </p:cNvPicPr>
          <p:nvPr/>
        </p:nvPicPr>
        <p:blipFill>
          <a:blip r:embed="rId4"/>
          <a:stretch>
            <a:fillRect/>
          </a:stretch>
        </p:blipFill>
        <p:spPr>
          <a:xfrm>
            <a:off x="9150720" y="5551732"/>
            <a:ext cx="295580" cy="444107"/>
          </a:xfrm>
          <a:prstGeom prst="rect">
            <a:avLst/>
          </a:prstGeom>
          <a:ln>
            <a:headEnd type="none" w="med" len="med"/>
            <a:tailEnd type="none" w="med" len="med"/>
          </a:ln>
        </p:spPr>
      </p:pic>
      <p:pic>
        <p:nvPicPr>
          <p:cNvPr id="126" name="Picture 125"/>
          <p:cNvPicPr>
            <a:picLocks noChangeAspect="1"/>
          </p:cNvPicPr>
          <p:nvPr/>
        </p:nvPicPr>
        <p:blipFill>
          <a:blip r:embed="rId4"/>
          <a:stretch>
            <a:fillRect/>
          </a:stretch>
        </p:blipFill>
        <p:spPr>
          <a:xfrm>
            <a:off x="9696195" y="5551732"/>
            <a:ext cx="295580" cy="444107"/>
          </a:xfrm>
          <a:prstGeom prst="rect">
            <a:avLst/>
          </a:prstGeom>
          <a:ln>
            <a:headEnd type="none" w="med" len="med"/>
            <a:tailEnd type="none" w="med" len="med"/>
          </a:ln>
        </p:spPr>
      </p:pic>
      <p:pic>
        <p:nvPicPr>
          <p:cNvPr id="127" name="Picture 126"/>
          <p:cNvPicPr>
            <a:picLocks noChangeAspect="1"/>
          </p:cNvPicPr>
          <p:nvPr/>
        </p:nvPicPr>
        <p:blipFill>
          <a:blip r:embed="rId4"/>
          <a:stretch>
            <a:fillRect/>
          </a:stretch>
        </p:blipFill>
        <p:spPr>
          <a:xfrm>
            <a:off x="10185884" y="5556785"/>
            <a:ext cx="295580" cy="444107"/>
          </a:xfrm>
          <a:prstGeom prst="rect">
            <a:avLst/>
          </a:prstGeom>
          <a:ln>
            <a:headEnd type="none" w="med" len="med"/>
            <a:tailEnd type="none" w="med" len="med"/>
          </a:ln>
        </p:spPr>
      </p:pic>
    </p:spTree>
    <p:extLst>
      <p:ext uri="{BB962C8B-B14F-4D97-AF65-F5344CB8AC3E}">
        <p14:creationId xmlns:p14="http://schemas.microsoft.com/office/powerpoint/2010/main" val="3485260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bwMode="auto">
          <a:xfrm>
            <a:off x="274637" y="2308950"/>
            <a:ext cx="9144000" cy="1381540"/>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21" name="Rectangle 120"/>
          <p:cNvSpPr/>
          <p:nvPr/>
        </p:nvSpPr>
        <p:spPr bwMode="auto">
          <a:xfrm>
            <a:off x="274637" y="3677281"/>
            <a:ext cx="9144000" cy="138154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28" name="Rectangle 27"/>
          <p:cNvSpPr/>
          <p:nvPr/>
        </p:nvSpPr>
        <p:spPr bwMode="auto">
          <a:xfrm>
            <a:off x="274637" y="5065327"/>
            <a:ext cx="9144000" cy="138154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a:t>
            </a:r>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zure</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一致性存储</a:t>
            </a:r>
            <a:endParaRPr 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12" name="Group 11"/>
          <p:cNvGrpSpPr/>
          <p:nvPr/>
        </p:nvGrpSpPr>
        <p:grpSpPr>
          <a:xfrm>
            <a:off x="6780667" y="5462443"/>
            <a:ext cx="1303171" cy="744236"/>
            <a:chOff x="2425779" y="5389376"/>
            <a:chExt cx="1303171" cy="744236"/>
          </a:xfrm>
        </p:grpSpPr>
        <p:pic>
          <p:nvPicPr>
            <p:cNvPr id="21" name="Picture 20"/>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2453045" y="5389376"/>
              <a:ext cx="640637" cy="369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425779" y="5644247"/>
              <a:ext cx="130317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网络</a:t>
              </a:r>
              <a:endParaRPr kumimoji="0" 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grpSp>
        <p:nvGrpSpPr>
          <p:cNvPr id="14" name="Group 13"/>
          <p:cNvGrpSpPr/>
          <p:nvPr/>
        </p:nvGrpSpPr>
        <p:grpSpPr>
          <a:xfrm>
            <a:off x="4247104" y="5350635"/>
            <a:ext cx="1303171" cy="862092"/>
            <a:chOff x="2197517" y="3126037"/>
            <a:chExt cx="1303171" cy="862092"/>
          </a:xfrm>
        </p:grpSpPr>
        <p:pic>
          <p:nvPicPr>
            <p:cNvPr id="23" name="Picture 22" descr="C:\Users\mitchellg\Desktop\Automated_2.png"/>
            <p:cNvPicPr>
              <a:picLocks noChangeAspect="1" noChangeArrowheads="1"/>
            </p:cNvPicPr>
            <p:nvPr/>
          </p:nvPicPr>
          <p:blipFill>
            <a:blip r:embed="rId4" cstate="print">
              <a:lum bright="100000"/>
            </a:blip>
            <a:srcRect/>
            <a:stretch>
              <a:fillRect/>
            </a:stretch>
          </p:blipFill>
          <p:spPr bwMode="auto">
            <a:xfrm>
              <a:off x="2410313" y="3126037"/>
              <a:ext cx="611384" cy="610030"/>
            </a:xfrm>
            <a:prstGeom prst="rect">
              <a:avLst/>
            </a:prstGeom>
            <a:noFill/>
          </p:spPr>
        </p:pic>
        <p:sp>
          <p:nvSpPr>
            <p:cNvPr id="24" name="TextBox 23"/>
            <p:cNvSpPr txBox="1"/>
            <p:nvPr/>
          </p:nvSpPr>
          <p:spPr>
            <a:xfrm>
              <a:off x="2197517" y="3498764"/>
              <a:ext cx="130317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存储复制</a:t>
              </a:r>
              <a:endParaRPr kumimoji="0" 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
        <p:nvSpPr>
          <p:cNvPr id="69" name="TextBox 68"/>
          <p:cNvSpPr txBox="1"/>
          <p:nvPr/>
        </p:nvSpPr>
        <p:spPr>
          <a:xfrm>
            <a:off x="9397394" y="3985776"/>
            <a:ext cx="1620655" cy="8710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zh-CN" altLang="en-US" noProof="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存储</a:t>
            </a:r>
            <a:r>
              <a:rPr lang="zh-CN" altLang="en-US" noProof="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云</a:t>
            </a:r>
            <a:endParaRPr lang="en-US" altLang="zh-CN" noProof="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zh-CN" altLang="en-US" noProof="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服务管理员</a:t>
            </a:r>
            <a:endParaRPr kumimoji="0" lang="en-US" sz="1800" b="0"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11" name="Group 10"/>
          <p:cNvGrpSpPr/>
          <p:nvPr/>
        </p:nvGrpSpPr>
        <p:grpSpPr>
          <a:xfrm>
            <a:off x="7663140" y="5353711"/>
            <a:ext cx="1303171" cy="967581"/>
            <a:chOff x="2120877" y="6091084"/>
            <a:chExt cx="1303171" cy="967581"/>
          </a:xfrm>
        </p:grpSpPr>
        <p:sp>
          <p:nvSpPr>
            <p:cNvPr id="52" name="TextBox 51"/>
            <p:cNvSpPr txBox="1"/>
            <p:nvPr/>
          </p:nvSpPr>
          <p:spPr>
            <a:xfrm>
              <a:off x="2120877" y="6569300"/>
              <a:ext cx="130317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负载均衡器</a:t>
              </a:r>
              <a:endParaRPr kumimoji="0" 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70"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1233" y="6091084"/>
              <a:ext cx="7731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Freeform 70"/>
          <p:cNvSpPr>
            <a:spLocks noChangeAspect="1"/>
          </p:cNvSpPr>
          <p:nvPr/>
        </p:nvSpPr>
        <p:spPr bwMode="black">
          <a:xfrm>
            <a:off x="291496" y="3789528"/>
            <a:ext cx="2040541" cy="100909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15" name="Group 14"/>
          <p:cNvGrpSpPr/>
          <p:nvPr/>
        </p:nvGrpSpPr>
        <p:grpSpPr>
          <a:xfrm>
            <a:off x="3185925" y="5395076"/>
            <a:ext cx="1237228" cy="949144"/>
            <a:chOff x="2103438" y="2252685"/>
            <a:chExt cx="1237228" cy="949144"/>
          </a:xfrm>
        </p:grpSpPr>
        <p:sp>
          <p:nvSpPr>
            <p:cNvPr id="6" name="TextBox 5"/>
            <p:cNvSpPr txBox="1"/>
            <p:nvPr/>
          </p:nvSpPr>
          <p:spPr>
            <a:xfrm>
              <a:off x="2103438" y="2712464"/>
              <a:ext cx="123722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文件共享</a:t>
              </a:r>
              <a:endParaRPr kumimoji="0" 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29" name="Group 28"/>
            <p:cNvGrpSpPr/>
            <p:nvPr/>
          </p:nvGrpSpPr>
          <p:grpSpPr>
            <a:xfrm>
              <a:off x="2385551" y="2252685"/>
              <a:ext cx="615952" cy="525962"/>
              <a:chOff x="2385551" y="2252685"/>
              <a:chExt cx="615952" cy="525962"/>
            </a:xfrm>
          </p:grpSpPr>
          <p:sp>
            <p:nvSpPr>
              <p:cNvPr id="72" name="Freeform 71"/>
              <p:cNvSpPr>
                <a:spLocks noChangeAspect="1" noEditPoints="1"/>
              </p:cNvSpPr>
              <p:nvPr/>
            </p:nvSpPr>
            <p:spPr bwMode="black">
              <a:xfrm rot="16200000">
                <a:off x="2430546" y="2207690"/>
                <a:ext cx="373562" cy="46355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1"/>
              </a:solidFill>
              <a:ln>
                <a:solidFill>
                  <a:schemeClr val="bg1">
                    <a:lumMod val="50000"/>
                    <a:lumOff val="5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94911" tIns="75929" rIns="94911" bIns="7592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246" b="0"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74" name="Freeform 73"/>
              <p:cNvSpPr>
                <a:spLocks noChangeAspect="1" noEditPoints="1"/>
              </p:cNvSpPr>
              <p:nvPr/>
            </p:nvSpPr>
            <p:spPr bwMode="black">
              <a:xfrm rot="16200000">
                <a:off x="2582946" y="2360090"/>
                <a:ext cx="373562" cy="46355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1"/>
              </a:solidFill>
              <a:ln>
                <a:solidFill>
                  <a:schemeClr val="bg1">
                    <a:lumMod val="50000"/>
                    <a:lumOff val="5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94911" tIns="75929" rIns="94911" bIns="7592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246" b="0"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grpSp>
      <p:grpSp>
        <p:nvGrpSpPr>
          <p:cNvPr id="16" name="Group 15"/>
          <p:cNvGrpSpPr/>
          <p:nvPr/>
        </p:nvGrpSpPr>
        <p:grpSpPr>
          <a:xfrm>
            <a:off x="2077060" y="5251978"/>
            <a:ext cx="1219111" cy="1000990"/>
            <a:chOff x="2165730" y="1270717"/>
            <a:chExt cx="1219111" cy="1000990"/>
          </a:xfrm>
        </p:grpSpPr>
        <p:sp>
          <p:nvSpPr>
            <p:cNvPr id="4" name="TextBox 3"/>
            <p:cNvSpPr txBox="1"/>
            <p:nvPr/>
          </p:nvSpPr>
          <p:spPr>
            <a:xfrm>
              <a:off x="2165730" y="1782342"/>
              <a:ext cx="121911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虚拟机</a:t>
              </a:r>
              <a:endParaRPr kumimoji="0" 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5" name="Group 4"/>
            <p:cNvGrpSpPr/>
            <p:nvPr/>
          </p:nvGrpSpPr>
          <p:grpSpPr>
            <a:xfrm>
              <a:off x="2338523" y="1270717"/>
              <a:ext cx="752475" cy="631825"/>
              <a:chOff x="2338523" y="1270717"/>
              <a:chExt cx="752475" cy="631825"/>
            </a:xfrm>
          </p:grpSpPr>
          <p:pic>
            <p:nvPicPr>
              <p:cNvPr id="76" name="Picture 75"/>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38523" y="1270717"/>
                <a:ext cx="600075" cy="479425"/>
              </a:xfrm>
              <a:prstGeom prst="rect">
                <a:avLst/>
              </a:prstGeom>
              <a:solidFill>
                <a:schemeClr val="accent2"/>
              </a:solidFill>
              <a:ln w="9525">
                <a:noFill/>
                <a:miter lim="800000"/>
                <a:headEnd/>
                <a:tailEnd/>
              </a:ln>
              <a:extLst/>
            </p:spPr>
          </p:pic>
          <p:pic>
            <p:nvPicPr>
              <p:cNvPr id="80" name="Picture 79"/>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90923" y="1423117"/>
                <a:ext cx="600075" cy="479425"/>
              </a:xfrm>
              <a:prstGeom prst="rect">
                <a:avLst/>
              </a:prstGeom>
              <a:solidFill>
                <a:schemeClr val="accent2"/>
              </a:solidFill>
              <a:ln w="9525">
                <a:noFill/>
                <a:miter lim="800000"/>
                <a:headEnd/>
                <a:tailEnd/>
              </a:ln>
              <a:extLst/>
            </p:spPr>
          </p:pic>
        </p:grpSp>
      </p:grpSp>
      <p:grpSp>
        <p:nvGrpSpPr>
          <p:cNvPr id="13" name="Group 12"/>
          <p:cNvGrpSpPr/>
          <p:nvPr/>
        </p:nvGrpSpPr>
        <p:grpSpPr>
          <a:xfrm>
            <a:off x="5569742" y="5147486"/>
            <a:ext cx="1076967" cy="1376325"/>
            <a:chOff x="2326982" y="4131085"/>
            <a:chExt cx="1076967" cy="1376325"/>
          </a:xfrm>
        </p:grpSpPr>
        <p:sp>
          <p:nvSpPr>
            <p:cNvPr id="20" name="TextBox 19"/>
            <p:cNvSpPr txBox="1"/>
            <p:nvPr/>
          </p:nvSpPr>
          <p:spPr>
            <a:xfrm>
              <a:off x="2385551" y="4747202"/>
              <a:ext cx="1018398" cy="7602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SOFS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群集</a:t>
              </a:r>
              <a:endParaRPr kumimoji="0" lang="en-US" sz="14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8" name="Group 7"/>
            <p:cNvGrpSpPr/>
            <p:nvPr/>
          </p:nvGrpSpPr>
          <p:grpSpPr>
            <a:xfrm>
              <a:off x="2326982" y="4131085"/>
              <a:ext cx="971070" cy="745407"/>
              <a:chOff x="2326982" y="4131085"/>
              <a:chExt cx="971070" cy="745407"/>
            </a:xfrm>
          </p:grpSpPr>
          <p:grpSp>
            <p:nvGrpSpPr>
              <p:cNvPr id="7" name="Group 6"/>
              <p:cNvGrpSpPr/>
              <p:nvPr/>
            </p:nvGrpSpPr>
            <p:grpSpPr>
              <a:xfrm>
                <a:off x="2326982" y="4131085"/>
                <a:ext cx="818670" cy="593007"/>
                <a:chOff x="10047767" y="5297430"/>
                <a:chExt cx="818670" cy="593007"/>
              </a:xfrm>
            </p:grpSpPr>
            <p:sp>
              <p:nvSpPr>
                <p:cNvPr id="81" name="Rectangle 80"/>
                <p:cNvSpPr/>
                <p:nvPr/>
              </p:nvSpPr>
              <p:spPr bwMode="auto">
                <a:xfrm>
                  <a:off x="10047767" y="5297430"/>
                  <a:ext cx="818670" cy="593007"/>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3194" tIns="46598" rIns="93194" bIns="46598" numCol="1" rtlCol="0" anchor="b" anchorCtr="0" compatLnSpc="1">
                  <a:prstTxWarp prst="textNoShape">
                    <a:avLst/>
                  </a:prstTxWarp>
                </a:bodyPr>
                <a:lstStyle/>
                <a:p>
                  <a:pPr marL="0" marR="0" lvl="0" indent="0" algn="ctr" defTabSz="931551"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51"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83" name="Freeform 82"/>
                <p:cNvSpPr>
                  <a:spLocks noChangeAspect="1" noEditPoints="1"/>
                </p:cNvSpPr>
                <p:nvPr/>
              </p:nvSpPr>
              <p:spPr bwMode="auto">
                <a:xfrm>
                  <a:off x="10150220" y="5333628"/>
                  <a:ext cx="239690" cy="496776"/>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85" name="Freeform 84"/>
                <p:cNvSpPr>
                  <a:spLocks noChangeAspect="1" noEditPoints="1"/>
                </p:cNvSpPr>
                <p:nvPr/>
              </p:nvSpPr>
              <p:spPr bwMode="auto">
                <a:xfrm>
                  <a:off x="10545859" y="5338622"/>
                  <a:ext cx="237281" cy="491782"/>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grpSp>
            <p:nvGrpSpPr>
              <p:cNvPr id="87" name="Group 86"/>
              <p:cNvGrpSpPr/>
              <p:nvPr/>
            </p:nvGrpSpPr>
            <p:grpSpPr>
              <a:xfrm>
                <a:off x="2479382" y="4283485"/>
                <a:ext cx="818670" cy="593007"/>
                <a:chOff x="10047767" y="5297430"/>
                <a:chExt cx="818670" cy="593007"/>
              </a:xfrm>
            </p:grpSpPr>
            <p:sp>
              <p:nvSpPr>
                <p:cNvPr id="88" name="Rectangle 87"/>
                <p:cNvSpPr/>
                <p:nvPr/>
              </p:nvSpPr>
              <p:spPr bwMode="auto">
                <a:xfrm>
                  <a:off x="10047767" y="5297430"/>
                  <a:ext cx="818670" cy="593007"/>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3194" tIns="46598" rIns="93194" bIns="46598" numCol="1" rtlCol="0" anchor="b" anchorCtr="0" compatLnSpc="1">
                  <a:prstTxWarp prst="textNoShape">
                    <a:avLst/>
                  </a:prstTxWarp>
                </a:bodyPr>
                <a:lstStyle/>
                <a:p>
                  <a:pPr marL="0" marR="0" lvl="0" indent="0" algn="ctr" defTabSz="931551"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51"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89" name="Freeform 88"/>
                <p:cNvSpPr>
                  <a:spLocks noChangeAspect="1" noEditPoints="1"/>
                </p:cNvSpPr>
                <p:nvPr/>
              </p:nvSpPr>
              <p:spPr bwMode="auto">
                <a:xfrm>
                  <a:off x="10150220" y="5333628"/>
                  <a:ext cx="239690" cy="496776"/>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90" name="Freeform 89"/>
                <p:cNvSpPr>
                  <a:spLocks noChangeAspect="1" noEditPoints="1"/>
                </p:cNvSpPr>
                <p:nvPr/>
              </p:nvSpPr>
              <p:spPr bwMode="auto">
                <a:xfrm>
                  <a:off x="10545859" y="5338622"/>
                  <a:ext cx="237281" cy="491782"/>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5238">
                          <a:srgbClr val="FFFFFF"/>
                        </a:gs>
                        <a:gs pos="85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grpSp>
      </p:grpSp>
      <p:grpSp>
        <p:nvGrpSpPr>
          <p:cNvPr id="18" name="Group 17"/>
          <p:cNvGrpSpPr/>
          <p:nvPr/>
        </p:nvGrpSpPr>
        <p:grpSpPr>
          <a:xfrm>
            <a:off x="449240" y="5353711"/>
            <a:ext cx="1789899" cy="1109918"/>
            <a:chOff x="75878" y="4981165"/>
            <a:chExt cx="1789899" cy="1109918"/>
          </a:xfrm>
        </p:grpSpPr>
        <p:sp>
          <p:nvSpPr>
            <p:cNvPr id="77" name="Rectangle 76"/>
            <p:cNvSpPr/>
            <p:nvPr/>
          </p:nvSpPr>
          <p:spPr bwMode="auto">
            <a:xfrm>
              <a:off x="75878" y="5425272"/>
              <a:ext cx="1789899" cy="665811"/>
            </a:xfrm>
            <a:prstGeom prst="rect">
              <a:avLst/>
            </a:prstGeom>
            <a:no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377" tIns="45689" rIns="45689" bIns="91377" numCol="1" spcCol="0" rtlCol="0" fromWordArt="0" anchor="t" anchorCtr="0" forceAA="0" compatLnSpc="1">
              <a:prstTxWarp prst="textNoShape">
                <a:avLst/>
              </a:prstTxWarp>
              <a:noAutofit/>
            </a:bodyPr>
            <a:lstStyle/>
            <a:p>
              <a:pPr marL="0" marR="0" lvl="0" indent="0" algn="ctr" defTabSz="913139" rtl="0" eaLnBrk="1" fontAlgn="base" latinLnBrk="0" hangingPunct="1">
                <a:lnSpc>
                  <a:spcPct val="90000"/>
                </a:lnSpc>
                <a:spcBef>
                  <a:spcPct val="0"/>
                </a:spcBef>
                <a:spcAft>
                  <a:spcPct val="0"/>
                </a:spcAft>
                <a:buClrTx/>
                <a:buSzTx/>
                <a:buFontTx/>
                <a:buNone/>
                <a:tabLst/>
                <a:defRPr/>
              </a:pPr>
              <a:r>
                <a:rPr kumimoji="0" lang="zh-CN" altLang="en-US" sz="1399" b="0" i="0" u="none" strike="noStrike" kern="1200" cap="none" spc="-5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磁盘、</a:t>
              </a:r>
              <a:r>
                <a:rPr kumimoji="0" lang="en-US" sz="1399" b="0" i="0" u="none" strike="noStrike" kern="1200" cap="none" spc="-5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Storage </a:t>
              </a:r>
              <a:r>
                <a:rPr kumimoji="0" lang="en-US" sz="1399" b="0"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Spaces, Storage Spaces Direct (S2D</a:t>
              </a:r>
              <a:r>
                <a:rPr kumimoji="0" lang="en-US" sz="1399" b="0" i="0" u="none" strike="noStrike" kern="1200" cap="none" spc="-50" normalizeH="0" baseline="0" noProof="0" dirty="0" smtClean="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t>
              </a:r>
              <a:endParaRPr kumimoji="0" lang="en-US" sz="1399" b="0"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17" name="Group 16"/>
            <p:cNvGrpSpPr/>
            <p:nvPr/>
          </p:nvGrpSpPr>
          <p:grpSpPr>
            <a:xfrm>
              <a:off x="503237" y="4981165"/>
              <a:ext cx="1048360" cy="444107"/>
              <a:chOff x="5008257" y="4224001"/>
              <a:chExt cx="1048360" cy="444107"/>
            </a:xfrm>
          </p:grpSpPr>
          <p:pic>
            <p:nvPicPr>
              <p:cNvPr id="78" name="Picture 77"/>
              <p:cNvPicPr>
                <a:picLocks noChangeAspect="1"/>
              </p:cNvPicPr>
              <p:nvPr/>
            </p:nvPicPr>
            <p:blipFill>
              <a:blip r:embed="rId7"/>
              <a:stretch>
                <a:fillRect/>
              </a:stretch>
            </p:blipFill>
            <p:spPr>
              <a:xfrm>
                <a:off x="5008257" y="4224001"/>
                <a:ext cx="295580" cy="444107"/>
              </a:xfrm>
              <a:prstGeom prst="rect">
                <a:avLst/>
              </a:prstGeom>
              <a:ln>
                <a:headEnd type="none" w="med" len="med"/>
                <a:tailEnd type="none" w="med" len="med"/>
              </a:ln>
            </p:spPr>
          </p:pic>
          <p:pic>
            <p:nvPicPr>
              <p:cNvPr id="79" name="Picture 78"/>
              <p:cNvPicPr>
                <a:picLocks noChangeAspect="1"/>
              </p:cNvPicPr>
              <p:nvPr/>
            </p:nvPicPr>
            <p:blipFill>
              <a:blip r:embed="rId7"/>
              <a:stretch>
                <a:fillRect/>
              </a:stretch>
            </p:blipFill>
            <p:spPr>
              <a:xfrm>
                <a:off x="5399310" y="4224001"/>
                <a:ext cx="295580" cy="444107"/>
              </a:xfrm>
              <a:prstGeom prst="rect">
                <a:avLst/>
              </a:prstGeom>
              <a:ln>
                <a:headEnd type="none" w="med" len="med"/>
                <a:tailEnd type="none" w="med" len="med"/>
              </a:ln>
            </p:spPr>
          </p:pic>
          <p:pic>
            <p:nvPicPr>
              <p:cNvPr id="82" name="Picture 81"/>
              <p:cNvPicPr>
                <a:picLocks noChangeAspect="1"/>
              </p:cNvPicPr>
              <p:nvPr/>
            </p:nvPicPr>
            <p:blipFill>
              <a:blip r:embed="rId7"/>
              <a:stretch>
                <a:fillRect/>
              </a:stretch>
            </p:blipFill>
            <p:spPr>
              <a:xfrm>
                <a:off x="5761037" y="4224001"/>
                <a:ext cx="295580" cy="444107"/>
              </a:xfrm>
              <a:prstGeom prst="rect">
                <a:avLst/>
              </a:prstGeom>
              <a:ln>
                <a:headEnd type="none" w="med" len="med"/>
                <a:tailEnd type="none" w="med" len="med"/>
              </a:ln>
            </p:spPr>
          </p:pic>
        </p:grpSp>
      </p:grpSp>
      <p:grpSp>
        <p:nvGrpSpPr>
          <p:cNvPr id="26" name="Group 25"/>
          <p:cNvGrpSpPr/>
          <p:nvPr/>
        </p:nvGrpSpPr>
        <p:grpSpPr>
          <a:xfrm>
            <a:off x="260120" y="4148152"/>
            <a:ext cx="1862118" cy="760208"/>
            <a:chOff x="1188844" y="3974842"/>
            <a:chExt cx="1862118" cy="760208"/>
          </a:xfrm>
        </p:grpSpPr>
        <p:grpSp>
          <p:nvGrpSpPr>
            <p:cNvPr id="84" name="Group 83"/>
            <p:cNvGrpSpPr/>
            <p:nvPr/>
          </p:nvGrpSpPr>
          <p:grpSpPr>
            <a:xfrm>
              <a:off x="2249045" y="4138439"/>
              <a:ext cx="801917" cy="401568"/>
              <a:chOff x="5717097" y="1624481"/>
              <a:chExt cx="1064456" cy="546201"/>
            </a:xfrm>
          </p:grpSpPr>
          <p:pic>
            <p:nvPicPr>
              <p:cNvPr id="86"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5717097" y="1628883"/>
                <a:ext cx="320683" cy="541799"/>
              </a:xfrm>
              <a:prstGeom prst="rect">
                <a:avLst/>
              </a:prstGeom>
              <a:solidFill>
                <a:schemeClr val="bg1">
                  <a:lumMod val="75000"/>
                  <a:lumOff val="25000"/>
                </a:schemeClr>
              </a:solidFill>
              <a:ln w="9525">
                <a:solidFill>
                  <a:schemeClr val="accent6"/>
                </a:solidFill>
                <a:miter lim="800000"/>
                <a:headEnd/>
                <a:tailEnd/>
              </a:ln>
              <a:effectLst/>
              <a:extLst/>
            </p:spPr>
          </p:pic>
          <p:pic>
            <p:nvPicPr>
              <p:cNvPr id="91"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6086186" y="1628882"/>
                <a:ext cx="320683" cy="541799"/>
              </a:xfrm>
              <a:prstGeom prst="rect">
                <a:avLst/>
              </a:prstGeom>
              <a:solidFill>
                <a:schemeClr val="bg1">
                  <a:lumMod val="75000"/>
                  <a:lumOff val="25000"/>
                </a:schemeClr>
              </a:solidFill>
              <a:ln w="9525">
                <a:solidFill>
                  <a:schemeClr val="accent6"/>
                </a:solidFill>
                <a:miter lim="800000"/>
                <a:headEnd/>
                <a:tailEnd/>
              </a:ln>
              <a:effectLst/>
              <a:extLst/>
            </p:spPr>
          </p:pic>
          <p:pic>
            <p:nvPicPr>
              <p:cNvPr id="92"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6460870" y="1624481"/>
                <a:ext cx="320683" cy="541799"/>
              </a:xfrm>
              <a:prstGeom prst="rect">
                <a:avLst/>
              </a:prstGeom>
              <a:solidFill>
                <a:schemeClr val="bg1">
                  <a:lumMod val="75000"/>
                  <a:lumOff val="25000"/>
                </a:schemeClr>
              </a:solidFill>
              <a:ln w="9525">
                <a:solidFill>
                  <a:schemeClr val="accent6"/>
                </a:solidFill>
                <a:miter lim="800000"/>
                <a:headEnd/>
                <a:tailEnd/>
              </a:ln>
              <a:effectLst/>
              <a:extLst/>
            </p:spPr>
          </p:pic>
        </p:grpSp>
        <p:sp>
          <p:nvSpPr>
            <p:cNvPr id="93" name="TextBox 92"/>
            <p:cNvSpPr txBox="1"/>
            <p:nvPr/>
          </p:nvSpPr>
          <p:spPr>
            <a:xfrm>
              <a:off x="1188844" y="3974842"/>
              <a:ext cx="1459051" cy="7602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Blob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云服务</a:t>
              </a:r>
              <a:endParaRPr kumimoji="0" 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
        <p:nvSpPr>
          <p:cNvPr id="100" name="Freeform 99"/>
          <p:cNvSpPr>
            <a:spLocks noChangeAspect="1"/>
          </p:cNvSpPr>
          <p:nvPr/>
        </p:nvSpPr>
        <p:spPr bwMode="black">
          <a:xfrm>
            <a:off x="2421735" y="3807202"/>
            <a:ext cx="2040541" cy="100909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101" name="Group 100"/>
          <p:cNvGrpSpPr/>
          <p:nvPr/>
        </p:nvGrpSpPr>
        <p:grpSpPr>
          <a:xfrm>
            <a:off x="2332037" y="4165826"/>
            <a:ext cx="1920440" cy="760208"/>
            <a:chOff x="1130522" y="3974842"/>
            <a:chExt cx="1920440" cy="760208"/>
          </a:xfrm>
        </p:grpSpPr>
        <p:grpSp>
          <p:nvGrpSpPr>
            <p:cNvPr id="102" name="Group 101"/>
            <p:cNvGrpSpPr/>
            <p:nvPr/>
          </p:nvGrpSpPr>
          <p:grpSpPr>
            <a:xfrm>
              <a:off x="2249045" y="4138439"/>
              <a:ext cx="801917" cy="401568"/>
              <a:chOff x="5717097" y="1624481"/>
              <a:chExt cx="1064456" cy="546201"/>
            </a:xfrm>
          </p:grpSpPr>
          <p:pic>
            <p:nvPicPr>
              <p:cNvPr id="104"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5717097" y="1628883"/>
                <a:ext cx="320683" cy="541799"/>
              </a:xfrm>
              <a:prstGeom prst="rect">
                <a:avLst/>
              </a:prstGeom>
              <a:solidFill>
                <a:schemeClr val="bg1">
                  <a:lumMod val="75000"/>
                  <a:lumOff val="25000"/>
                </a:schemeClr>
              </a:solidFill>
              <a:ln w="9525">
                <a:solidFill>
                  <a:schemeClr val="accent6"/>
                </a:solidFill>
                <a:miter lim="800000"/>
                <a:headEnd/>
                <a:tailEnd/>
              </a:ln>
              <a:effectLst/>
              <a:extLst/>
            </p:spPr>
          </p:pic>
          <p:pic>
            <p:nvPicPr>
              <p:cNvPr id="105"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6086186" y="1628882"/>
                <a:ext cx="320683" cy="541799"/>
              </a:xfrm>
              <a:prstGeom prst="rect">
                <a:avLst/>
              </a:prstGeom>
              <a:solidFill>
                <a:schemeClr val="bg1">
                  <a:lumMod val="75000"/>
                  <a:lumOff val="25000"/>
                </a:schemeClr>
              </a:solidFill>
              <a:ln w="9525">
                <a:solidFill>
                  <a:schemeClr val="accent6"/>
                </a:solidFill>
                <a:miter lim="800000"/>
                <a:headEnd/>
                <a:tailEnd/>
              </a:ln>
              <a:effectLst/>
              <a:extLst/>
            </p:spPr>
          </p:pic>
          <p:pic>
            <p:nvPicPr>
              <p:cNvPr id="106"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6460870" y="1624481"/>
                <a:ext cx="320683" cy="541799"/>
              </a:xfrm>
              <a:prstGeom prst="rect">
                <a:avLst/>
              </a:prstGeom>
              <a:solidFill>
                <a:schemeClr val="bg1">
                  <a:lumMod val="75000"/>
                  <a:lumOff val="25000"/>
                </a:schemeClr>
              </a:solidFill>
              <a:ln w="9525">
                <a:solidFill>
                  <a:schemeClr val="accent6"/>
                </a:solidFill>
                <a:miter lim="800000"/>
                <a:headEnd/>
                <a:tailEnd/>
              </a:ln>
              <a:effectLst/>
              <a:extLst/>
            </p:spPr>
          </p:pic>
        </p:grpSp>
        <p:sp>
          <p:nvSpPr>
            <p:cNvPr id="103" name="TextBox 102"/>
            <p:cNvSpPr txBox="1"/>
            <p:nvPr/>
          </p:nvSpPr>
          <p:spPr>
            <a:xfrm>
              <a:off x="1130522" y="3974842"/>
              <a:ext cx="1459051" cy="7602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Table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云服务</a:t>
              </a:r>
              <a:endParaRPr kumimoji="0" 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
        <p:nvSpPr>
          <p:cNvPr id="107" name="Freeform 106"/>
          <p:cNvSpPr>
            <a:spLocks noChangeAspect="1"/>
          </p:cNvSpPr>
          <p:nvPr/>
        </p:nvSpPr>
        <p:spPr bwMode="black">
          <a:xfrm>
            <a:off x="5244496" y="3807202"/>
            <a:ext cx="2040541" cy="100909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108" name="Group 107"/>
          <p:cNvGrpSpPr/>
          <p:nvPr/>
        </p:nvGrpSpPr>
        <p:grpSpPr>
          <a:xfrm>
            <a:off x="5259032" y="4165826"/>
            <a:ext cx="1932941" cy="565165"/>
            <a:chOff x="1118021" y="3974842"/>
            <a:chExt cx="1932941" cy="565165"/>
          </a:xfrm>
        </p:grpSpPr>
        <p:grpSp>
          <p:nvGrpSpPr>
            <p:cNvPr id="109" name="Group 108"/>
            <p:cNvGrpSpPr/>
            <p:nvPr/>
          </p:nvGrpSpPr>
          <p:grpSpPr>
            <a:xfrm>
              <a:off x="2249045" y="4138439"/>
              <a:ext cx="801917" cy="401568"/>
              <a:chOff x="5717097" y="1624481"/>
              <a:chExt cx="1064456" cy="546201"/>
            </a:xfrm>
          </p:grpSpPr>
          <p:pic>
            <p:nvPicPr>
              <p:cNvPr id="111"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5717097" y="1628883"/>
                <a:ext cx="320683" cy="541799"/>
              </a:xfrm>
              <a:prstGeom prst="rect">
                <a:avLst/>
              </a:prstGeom>
              <a:solidFill>
                <a:schemeClr val="bg1">
                  <a:lumMod val="75000"/>
                  <a:lumOff val="25000"/>
                </a:schemeClr>
              </a:solidFill>
              <a:ln w="9525">
                <a:solidFill>
                  <a:schemeClr val="accent6"/>
                </a:solidFill>
                <a:miter lim="800000"/>
                <a:headEnd/>
                <a:tailEnd/>
              </a:ln>
              <a:effectLst/>
              <a:extLst/>
            </p:spPr>
          </p:pic>
          <p:pic>
            <p:nvPicPr>
              <p:cNvPr id="112"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6086186" y="1628882"/>
                <a:ext cx="320683" cy="541799"/>
              </a:xfrm>
              <a:prstGeom prst="rect">
                <a:avLst/>
              </a:prstGeom>
              <a:solidFill>
                <a:schemeClr val="bg1">
                  <a:lumMod val="75000"/>
                  <a:lumOff val="25000"/>
                </a:schemeClr>
              </a:solidFill>
              <a:ln w="9525">
                <a:solidFill>
                  <a:schemeClr val="accent6"/>
                </a:solidFill>
                <a:miter lim="800000"/>
                <a:headEnd/>
                <a:tailEnd/>
              </a:ln>
              <a:effectLst/>
              <a:extLst/>
            </p:spPr>
          </p:pic>
          <p:pic>
            <p:nvPicPr>
              <p:cNvPr id="113"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6460870" y="1624481"/>
                <a:ext cx="320683" cy="541799"/>
              </a:xfrm>
              <a:prstGeom prst="rect">
                <a:avLst/>
              </a:prstGeom>
              <a:solidFill>
                <a:schemeClr val="bg1">
                  <a:lumMod val="75000"/>
                  <a:lumOff val="25000"/>
                </a:schemeClr>
              </a:solidFill>
              <a:ln w="9525">
                <a:solidFill>
                  <a:schemeClr val="accent6"/>
                </a:solidFill>
                <a:miter lim="800000"/>
                <a:headEnd/>
                <a:tailEnd/>
              </a:ln>
              <a:effectLst/>
              <a:extLst/>
            </p:spPr>
          </p:pic>
        </p:grpSp>
        <p:sp>
          <p:nvSpPr>
            <p:cNvPr id="110" name="TextBox 109"/>
            <p:cNvSpPr txBox="1"/>
            <p:nvPr/>
          </p:nvSpPr>
          <p:spPr>
            <a:xfrm>
              <a:off x="1118021" y="3974842"/>
              <a:ext cx="145905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账号云服务</a:t>
              </a:r>
              <a:endParaRPr kumimoji="0" 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
        <p:nvSpPr>
          <p:cNvPr id="114" name="Freeform 113"/>
          <p:cNvSpPr>
            <a:spLocks noChangeAspect="1"/>
          </p:cNvSpPr>
          <p:nvPr/>
        </p:nvSpPr>
        <p:spPr bwMode="black">
          <a:xfrm>
            <a:off x="7378096" y="3826974"/>
            <a:ext cx="2040541" cy="100909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115" name="Group 114"/>
          <p:cNvGrpSpPr/>
          <p:nvPr/>
        </p:nvGrpSpPr>
        <p:grpSpPr>
          <a:xfrm>
            <a:off x="7276699" y="4185598"/>
            <a:ext cx="2048874" cy="565165"/>
            <a:chOff x="1002088" y="3974842"/>
            <a:chExt cx="2048874" cy="565165"/>
          </a:xfrm>
        </p:grpSpPr>
        <p:grpSp>
          <p:nvGrpSpPr>
            <p:cNvPr id="116" name="Group 115"/>
            <p:cNvGrpSpPr/>
            <p:nvPr/>
          </p:nvGrpSpPr>
          <p:grpSpPr>
            <a:xfrm>
              <a:off x="2249045" y="4138439"/>
              <a:ext cx="801917" cy="401568"/>
              <a:chOff x="5717097" y="1624481"/>
              <a:chExt cx="1064456" cy="546201"/>
            </a:xfrm>
          </p:grpSpPr>
          <p:pic>
            <p:nvPicPr>
              <p:cNvPr id="118"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5717097" y="1628883"/>
                <a:ext cx="320683" cy="541799"/>
              </a:xfrm>
              <a:prstGeom prst="rect">
                <a:avLst/>
              </a:prstGeom>
              <a:solidFill>
                <a:schemeClr val="bg1">
                  <a:lumMod val="75000"/>
                  <a:lumOff val="25000"/>
                </a:schemeClr>
              </a:solidFill>
              <a:ln w="9525">
                <a:solidFill>
                  <a:schemeClr val="accent6"/>
                </a:solidFill>
                <a:miter lim="800000"/>
                <a:headEnd/>
                <a:tailEnd/>
              </a:ln>
              <a:effectLst/>
              <a:extLst/>
            </p:spPr>
          </p:pic>
          <p:pic>
            <p:nvPicPr>
              <p:cNvPr id="119"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6086186" y="1628882"/>
                <a:ext cx="320683" cy="541799"/>
              </a:xfrm>
              <a:prstGeom prst="rect">
                <a:avLst/>
              </a:prstGeom>
              <a:solidFill>
                <a:schemeClr val="bg1">
                  <a:lumMod val="75000"/>
                  <a:lumOff val="25000"/>
                </a:schemeClr>
              </a:solidFill>
              <a:ln w="9525">
                <a:solidFill>
                  <a:schemeClr val="accent6"/>
                </a:solidFill>
                <a:miter lim="800000"/>
                <a:headEnd/>
                <a:tailEnd/>
              </a:ln>
              <a:effectLst/>
              <a:extLst/>
            </p:spPr>
          </p:pic>
          <p:pic>
            <p:nvPicPr>
              <p:cNvPr id="120" name="Picture 5"/>
              <p:cNvPicPr>
                <a:picLocks noChangeAspect="1" noChangeArrowheads="1"/>
              </p:cNvPicPr>
              <p:nvPr/>
            </p:nvPicPr>
            <p:blipFill>
              <a:blip r:embed="rId8" cstate="email">
                <a:biLevel thresh="50000"/>
                <a:extLst>
                  <a:ext uri="{28A0092B-C50C-407E-A947-70E740481C1C}">
                    <a14:useLocalDpi xmlns:a14="http://schemas.microsoft.com/office/drawing/2010/main"/>
                  </a:ext>
                </a:extLst>
              </a:blip>
              <a:srcRect/>
              <a:stretch>
                <a:fillRect/>
              </a:stretch>
            </p:blipFill>
            <p:spPr bwMode="auto">
              <a:xfrm>
                <a:off x="6460870" y="1624481"/>
                <a:ext cx="320683" cy="541799"/>
              </a:xfrm>
              <a:prstGeom prst="rect">
                <a:avLst/>
              </a:prstGeom>
              <a:solidFill>
                <a:schemeClr val="bg1">
                  <a:lumMod val="75000"/>
                  <a:lumOff val="25000"/>
                </a:schemeClr>
              </a:solidFill>
              <a:ln w="9525">
                <a:solidFill>
                  <a:schemeClr val="accent6"/>
                </a:solidFill>
                <a:miter lim="800000"/>
                <a:headEnd/>
                <a:tailEnd/>
              </a:ln>
              <a:effectLst/>
              <a:extLst/>
            </p:spPr>
          </p:pic>
        </p:grpSp>
        <p:sp>
          <p:nvSpPr>
            <p:cNvPr id="117" name="TextBox 116"/>
            <p:cNvSpPr txBox="1"/>
            <p:nvPr/>
          </p:nvSpPr>
          <p:spPr>
            <a:xfrm>
              <a:off x="1002088" y="3974842"/>
              <a:ext cx="145905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服务管理</a:t>
              </a:r>
              <a:endParaRPr kumimoji="0" lang="en-US" sz="1400" b="0" i="0" u="none" strike="noStrike" kern="1200" cap="none" spc="0" normalizeH="0" baseline="0" noProof="0" dirty="0" smtClean="0">
                <a:ln>
                  <a:noFill/>
                </a:ln>
                <a:solidFill>
                  <a:srgbClr val="0078D7"/>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
        <p:nvSpPr>
          <p:cNvPr id="122" name="TextBox 121"/>
          <p:cNvSpPr txBox="1"/>
          <p:nvPr/>
        </p:nvSpPr>
        <p:spPr>
          <a:xfrm>
            <a:off x="9379095" y="5247058"/>
            <a:ext cx="1792142" cy="8710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800" b="0"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存储</a:t>
            </a:r>
            <a:endParaRPr kumimoji="0" lang="en-US" altLang="zh-CN" sz="1800" b="0"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800" b="0"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架构管理员</a:t>
            </a:r>
            <a:endParaRPr kumimoji="0" lang="en-US" sz="1800" b="0"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39" name="Group 38"/>
          <p:cNvGrpSpPr/>
          <p:nvPr/>
        </p:nvGrpSpPr>
        <p:grpSpPr>
          <a:xfrm>
            <a:off x="4489385" y="4301493"/>
            <a:ext cx="790484" cy="892068"/>
            <a:chOff x="4442571" y="2504990"/>
            <a:chExt cx="790484" cy="892068"/>
          </a:xfrm>
        </p:grpSpPr>
        <p:grpSp>
          <p:nvGrpSpPr>
            <p:cNvPr id="32" name="Group 31"/>
            <p:cNvGrpSpPr/>
            <p:nvPr/>
          </p:nvGrpSpPr>
          <p:grpSpPr>
            <a:xfrm>
              <a:off x="4442571" y="2504990"/>
              <a:ext cx="790484" cy="892068"/>
              <a:chOff x="529581" y="2183632"/>
              <a:chExt cx="790484" cy="892068"/>
            </a:xfrm>
          </p:grpSpPr>
          <p:grpSp>
            <p:nvGrpSpPr>
              <p:cNvPr id="30" name="Group 29"/>
              <p:cNvGrpSpPr/>
              <p:nvPr/>
            </p:nvGrpSpPr>
            <p:grpSpPr>
              <a:xfrm>
                <a:off x="640094" y="2183632"/>
                <a:ext cx="518200" cy="544096"/>
                <a:chOff x="640094" y="2183632"/>
                <a:chExt cx="518200" cy="544096"/>
              </a:xfrm>
            </p:grpSpPr>
            <p:sp>
              <p:nvSpPr>
                <p:cNvPr id="124" name="Rectangle 123"/>
                <p:cNvSpPr/>
                <p:nvPr/>
              </p:nvSpPr>
              <p:spPr bwMode="auto">
                <a:xfrm>
                  <a:off x="640094" y="2183632"/>
                  <a:ext cx="518200" cy="544096"/>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398"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gradFill>
                        <a:gsLst>
                          <a:gs pos="16814">
                            <a:srgbClr val="FFFFFF"/>
                          </a:gs>
                          <a:gs pos="46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 1</a:t>
                  </a:r>
                </a:p>
                <a:p>
                  <a:pPr marL="0" marR="0" lvl="0" indent="0" algn="l" defTabSz="932398"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gradFill>
                        <a:gsLst>
                          <a:gs pos="16814">
                            <a:srgbClr val="FFFFFF"/>
                          </a:gs>
                          <a:gs pos="46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 2</a:t>
                  </a:r>
                </a:p>
                <a:p>
                  <a:pPr marL="0" marR="0" lvl="0" indent="0" algn="l" defTabSz="932398"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gradFill>
                        <a:gsLst>
                          <a:gs pos="16814">
                            <a:srgbClr val="FFFFFF"/>
                          </a:gs>
                          <a:gs pos="46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 3</a:t>
                  </a:r>
                  <a:endParaRPr kumimoji="0" lang="en-US" sz="1100" b="0" i="0" u="none" strike="noStrike" kern="1200" cap="none" spc="0" normalizeH="0" baseline="0" noProof="0" dirty="0">
                    <a:ln>
                      <a:noFill/>
                    </a:ln>
                    <a:gradFill>
                      <a:gsLst>
                        <a:gs pos="16814">
                          <a:srgbClr val="FFFFFF"/>
                        </a:gs>
                        <a:gs pos="46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25" name="Rounded Rectangle 124"/>
                <p:cNvSpPr/>
                <p:nvPr/>
              </p:nvSpPr>
              <p:spPr bwMode="auto">
                <a:xfrm flipV="1">
                  <a:off x="801602" y="2305773"/>
                  <a:ext cx="208246" cy="5377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sp>
            <p:nvSpPr>
              <p:cNvPr id="31" name="TextBox 30"/>
              <p:cNvSpPr txBox="1"/>
              <p:nvPr/>
            </p:nvSpPr>
            <p:spPr>
              <a:xfrm flipH="1">
                <a:off x="529581" y="2614035"/>
                <a:ext cx="790484"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Plans</a:t>
                </a:r>
              </a:p>
            </p:txBody>
          </p:sp>
        </p:grpSp>
        <p:sp>
          <p:nvSpPr>
            <p:cNvPr id="128" name="Rounded Rectangle 127"/>
            <p:cNvSpPr/>
            <p:nvPr/>
          </p:nvSpPr>
          <p:spPr bwMode="auto">
            <a:xfrm flipV="1">
              <a:off x="4714592" y="2779531"/>
              <a:ext cx="208246" cy="5377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29" name="Rounded Rectangle 128"/>
            <p:cNvSpPr/>
            <p:nvPr/>
          </p:nvSpPr>
          <p:spPr bwMode="auto">
            <a:xfrm flipV="1">
              <a:off x="4719845" y="2931931"/>
              <a:ext cx="208246" cy="5377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grpSp>
        <p:nvGrpSpPr>
          <p:cNvPr id="40" name="Group 39"/>
          <p:cNvGrpSpPr/>
          <p:nvPr/>
        </p:nvGrpSpPr>
        <p:grpSpPr>
          <a:xfrm>
            <a:off x="4470287" y="3708378"/>
            <a:ext cx="790484" cy="723264"/>
            <a:chOff x="5391318" y="2524775"/>
            <a:chExt cx="790484" cy="723264"/>
          </a:xfrm>
        </p:grpSpPr>
        <p:pic>
          <p:nvPicPr>
            <p:cNvPr id="130" name="Picture 129"/>
            <p:cNvPicPr>
              <a:picLocks noChangeAspect="1"/>
            </p:cNvPicPr>
            <p:nvPr/>
          </p:nvPicPr>
          <p:blipFill>
            <a:blip r:embed="rId9"/>
            <a:stretch>
              <a:fillRect/>
            </a:stretch>
          </p:blipFill>
          <p:spPr>
            <a:xfrm>
              <a:off x="5560371" y="2524775"/>
              <a:ext cx="454724" cy="419745"/>
            </a:xfrm>
            <a:prstGeom prst="rect">
              <a:avLst/>
            </a:prstGeom>
          </p:spPr>
        </p:pic>
        <p:sp>
          <p:nvSpPr>
            <p:cNvPr id="131" name="TextBox 130"/>
            <p:cNvSpPr txBox="1"/>
            <p:nvPr/>
          </p:nvSpPr>
          <p:spPr>
            <a:xfrm flipH="1">
              <a:off x="5391318" y="2786374"/>
              <a:ext cx="790484"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Offers</a:t>
              </a:r>
            </a:p>
          </p:txBody>
        </p:sp>
      </p:grpSp>
      <p:grpSp>
        <p:nvGrpSpPr>
          <p:cNvPr id="42" name="Group 41"/>
          <p:cNvGrpSpPr/>
          <p:nvPr/>
        </p:nvGrpSpPr>
        <p:grpSpPr>
          <a:xfrm>
            <a:off x="2913048" y="2587551"/>
            <a:ext cx="1553131" cy="1040339"/>
            <a:chOff x="3332811" y="2624183"/>
            <a:chExt cx="1553131" cy="1040339"/>
          </a:xfrm>
        </p:grpSpPr>
        <p:pic>
          <p:nvPicPr>
            <p:cNvPr id="133" name="Picture 132"/>
            <p:cNvPicPr>
              <a:picLocks noChangeAspect="1"/>
            </p:cNvPicPr>
            <p:nvPr/>
          </p:nvPicPr>
          <p:blipFill>
            <a:blip r:embed="rId10"/>
            <a:stretch>
              <a:fillRect/>
            </a:stretch>
          </p:blipFill>
          <p:spPr>
            <a:xfrm>
              <a:off x="3347166" y="2624183"/>
              <a:ext cx="820989" cy="640093"/>
            </a:xfrm>
            <a:prstGeom prst="rect">
              <a:avLst/>
            </a:prstGeom>
          </p:spPr>
        </p:pic>
        <p:sp>
          <p:nvSpPr>
            <p:cNvPr id="136" name="TextBox 135"/>
            <p:cNvSpPr txBox="1"/>
            <p:nvPr/>
          </p:nvSpPr>
          <p:spPr>
            <a:xfrm flipH="1">
              <a:off x="3332811" y="3202857"/>
              <a:ext cx="1553131"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资源组</a:t>
              </a:r>
              <a:endParaRPr kumimoji="0" 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grpSp>
        <p:nvGrpSpPr>
          <p:cNvPr id="43" name="Group 42"/>
          <p:cNvGrpSpPr/>
          <p:nvPr/>
        </p:nvGrpSpPr>
        <p:grpSpPr>
          <a:xfrm>
            <a:off x="1287266" y="2571800"/>
            <a:ext cx="1553131" cy="1090900"/>
            <a:chOff x="1287266" y="2571800"/>
            <a:chExt cx="1553131" cy="1090900"/>
          </a:xfrm>
        </p:grpSpPr>
        <p:pic>
          <p:nvPicPr>
            <p:cNvPr id="132" name="Picture 131"/>
            <p:cNvPicPr>
              <a:picLocks noChangeAspect="1"/>
            </p:cNvPicPr>
            <p:nvPr/>
          </p:nvPicPr>
          <p:blipFill>
            <a:blip r:embed="rId11"/>
            <a:stretch>
              <a:fillRect/>
            </a:stretch>
          </p:blipFill>
          <p:spPr>
            <a:xfrm>
              <a:off x="1335820" y="2571800"/>
              <a:ext cx="597220" cy="674281"/>
            </a:xfrm>
            <a:prstGeom prst="rect">
              <a:avLst/>
            </a:prstGeom>
          </p:spPr>
        </p:pic>
        <p:sp>
          <p:nvSpPr>
            <p:cNvPr id="137" name="TextBox 136"/>
            <p:cNvSpPr txBox="1"/>
            <p:nvPr/>
          </p:nvSpPr>
          <p:spPr>
            <a:xfrm flipH="1">
              <a:off x="1287266" y="3201035"/>
              <a:ext cx="1553131"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订阅</a:t>
              </a:r>
              <a:endParaRPr kumimoji="0" 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grpSp>
        <p:nvGrpSpPr>
          <p:cNvPr id="46" name="Group 45"/>
          <p:cNvGrpSpPr/>
          <p:nvPr/>
        </p:nvGrpSpPr>
        <p:grpSpPr>
          <a:xfrm>
            <a:off x="4552988" y="2594863"/>
            <a:ext cx="1553131" cy="1031375"/>
            <a:chOff x="4552988" y="2594863"/>
            <a:chExt cx="1553131" cy="1031375"/>
          </a:xfrm>
        </p:grpSpPr>
        <p:sp>
          <p:nvSpPr>
            <p:cNvPr id="138" name="TextBox 137"/>
            <p:cNvSpPr txBox="1"/>
            <p:nvPr/>
          </p:nvSpPr>
          <p:spPr>
            <a:xfrm flipH="1">
              <a:off x="4552988" y="3164573"/>
              <a:ext cx="1553131"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存储账号</a:t>
              </a:r>
              <a:endParaRPr kumimoji="0" 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45" name="Picture 44"/>
            <p:cNvPicPr>
              <a:picLocks noChangeAspect="1"/>
            </p:cNvPicPr>
            <p:nvPr/>
          </p:nvPicPr>
          <p:blipFill>
            <a:blip r:embed="rId12"/>
            <a:stretch>
              <a:fillRect/>
            </a:stretch>
          </p:blipFill>
          <p:spPr>
            <a:xfrm>
              <a:off x="4725351" y="2594863"/>
              <a:ext cx="674471" cy="674471"/>
            </a:xfrm>
            <a:prstGeom prst="rect">
              <a:avLst/>
            </a:prstGeom>
          </p:spPr>
        </p:pic>
      </p:grpSp>
      <p:grpSp>
        <p:nvGrpSpPr>
          <p:cNvPr id="48" name="Group 47"/>
          <p:cNvGrpSpPr/>
          <p:nvPr/>
        </p:nvGrpSpPr>
        <p:grpSpPr>
          <a:xfrm>
            <a:off x="6157868" y="2599496"/>
            <a:ext cx="1553131" cy="1035650"/>
            <a:chOff x="6157868" y="2599496"/>
            <a:chExt cx="1553131" cy="1035650"/>
          </a:xfrm>
        </p:grpSpPr>
        <p:sp>
          <p:nvSpPr>
            <p:cNvPr id="139" name="TextBox 138"/>
            <p:cNvSpPr txBox="1"/>
            <p:nvPr/>
          </p:nvSpPr>
          <p:spPr>
            <a:xfrm flipH="1">
              <a:off x="6157868" y="3173481"/>
              <a:ext cx="1553131"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定制映像</a:t>
              </a:r>
              <a:endParaRPr kumimoji="0" 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47" name="Picture 46"/>
            <p:cNvPicPr>
              <a:picLocks noChangeAspect="1"/>
            </p:cNvPicPr>
            <p:nvPr/>
          </p:nvPicPr>
          <p:blipFill>
            <a:blip r:embed="rId13"/>
            <a:stretch>
              <a:fillRect/>
            </a:stretch>
          </p:blipFill>
          <p:spPr>
            <a:xfrm>
              <a:off x="6303170" y="2599496"/>
              <a:ext cx="647213" cy="671637"/>
            </a:xfrm>
            <a:prstGeom prst="rect">
              <a:avLst/>
            </a:prstGeom>
          </p:spPr>
        </p:pic>
      </p:grpSp>
      <p:sp>
        <p:nvSpPr>
          <p:cNvPr id="140" name="TextBox 139"/>
          <p:cNvSpPr txBox="1"/>
          <p:nvPr/>
        </p:nvSpPr>
        <p:spPr>
          <a:xfrm>
            <a:off x="9374087" y="2440846"/>
            <a:ext cx="187335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800" b="1"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租户管理员</a:t>
            </a:r>
            <a:endParaRPr kumimoji="0" lang="en-US" sz="1800" b="1"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41" name="Rectangle 140"/>
          <p:cNvSpPr/>
          <p:nvPr/>
        </p:nvSpPr>
        <p:spPr bwMode="auto">
          <a:xfrm>
            <a:off x="274637" y="1203468"/>
            <a:ext cx="9144000" cy="1113881"/>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42" name="TextBox 141"/>
          <p:cNvSpPr txBox="1"/>
          <p:nvPr/>
        </p:nvSpPr>
        <p:spPr>
          <a:xfrm>
            <a:off x="9418637" y="1373857"/>
            <a:ext cx="187335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800" b="1"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存储开发人员</a:t>
            </a:r>
            <a:endParaRPr kumimoji="0" lang="en-US" sz="1800" b="1"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grpSp>
        <p:nvGrpSpPr>
          <p:cNvPr id="49" name="Group 48"/>
          <p:cNvGrpSpPr/>
          <p:nvPr/>
        </p:nvGrpSpPr>
        <p:grpSpPr>
          <a:xfrm>
            <a:off x="1591237" y="1365249"/>
            <a:ext cx="847578" cy="910226"/>
            <a:chOff x="1669128" y="1459883"/>
            <a:chExt cx="847578" cy="910226"/>
          </a:xfrm>
        </p:grpSpPr>
        <p:pic>
          <p:nvPicPr>
            <p:cNvPr id="143" name="Picture 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684807" y="1459883"/>
              <a:ext cx="647230" cy="56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TextBox 143"/>
            <p:cNvSpPr txBox="1"/>
            <p:nvPr/>
          </p:nvSpPr>
          <p:spPr>
            <a:xfrm flipH="1">
              <a:off x="1669128" y="1908444"/>
              <a:ext cx="847578"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Blobs</a:t>
              </a:r>
            </a:p>
          </p:txBody>
        </p:sp>
      </p:grpSp>
      <p:grpSp>
        <p:nvGrpSpPr>
          <p:cNvPr id="50" name="Group 49"/>
          <p:cNvGrpSpPr/>
          <p:nvPr/>
        </p:nvGrpSpPr>
        <p:grpSpPr>
          <a:xfrm>
            <a:off x="2964020" y="1353878"/>
            <a:ext cx="847578" cy="940171"/>
            <a:chOff x="2964020" y="1353878"/>
            <a:chExt cx="847578" cy="940171"/>
          </a:xfrm>
        </p:grpSpPr>
        <p:pic>
          <p:nvPicPr>
            <p:cNvPr id="145"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002328" y="1353878"/>
              <a:ext cx="641782" cy="55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145"/>
            <p:cNvSpPr txBox="1"/>
            <p:nvPr/>
          </p:nvSpPr>
          <p:spPr>
            <a:xfrm flipH="1">
              <a:off x="2964020" y="1832384"/>
              <a:ext cx="847578"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Tables</a:t>
              </a:r>
            </a:p>
          </p:txBody>
        </p:sp>
      </p:grpSp>
      <p:pic>
        <p:nvPicPr>
          <p:cNvPr id="149" name="Picture 148"/>
          <p:cNvPicPr>
            <a:picLocks noChangeAspect="1"/>
          </p:cNvPicPr>
          <p:nvPr/>
        </p:nvPicPr>
        <p:blipFill>
          <a:blip r:embed="rId16">
            <a:extLst>
              <a:ext uri="{BEBA8EAE-BF5A-486C-A8C5-ECC9F3942E4B}">
                <a14:imgProps xmlns:a14="http://schemas.microsoft.com/office/drawing/2010/main">
                  <a14:imgLayer r:embed="rId17">
                    <a14:imgEffect>
                      <a14:backgroundRemoval t="3000" b="90000" l="10000" r="84000"/>
                    </a14:imgEffect>
                  </a14:imgLayer>
                </a14:imgProps>
              </a:ext>
              <a:ext uri="{28A0092B-C50C-407E-A947-70E740481C1C}">
                <a14:useLocalDpi xmlns:a14="http://schemas.microsoft.com/office/drawing/2010/main" val="0"/>
              </a:ext>
            </a:extLst>
          </a:blip>
          <a:stretch>
            <a:fillRect/>
          </a:stretch>
        </p:blipFill>
        <p:spPr>
          <a:xfrm>
            <a:off x="4336803" y="1293071"/>
            <a:ext cx="952500" cy="952500"/>
          </a:xfrm>
          <a:prstGeom prst="rect">
            <a:avLst/>
          </a:prstGeom>
        </p:spPr>
      </p:pic>
      <p:pic>
        <p:nvPicPr>
          <p:cNvPr id="151" name="Picture 15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64285" y="1270128"/>
            <a:ext cx="1034748" cy="719825"/>
          </a:xfrm>
          <a:prstGeom prst="rect">
            <a:avLst/>
          </a:prstGeom>
        </p:spPr>
      </p:pic>
      <p:sp>
        <p:nvSpPr>
          <p:cNvPr id="152" name="TextBox 151"/>
          <p:cNvSpPr txBox="1"/>
          <p:nvPr/>
        </p:nvSpPr>
        <p:spPr>
          <a:xfrm flipH="1">
            <a:off x="6157868" y="1813810"/>
            <a:ext cx="122022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数据扩展和恢复能力</a:t>
            </a:r>
            <a:endParaRPr kumimoji="0" lang="en-US" sz="1200" b="0" i="0" u="none" strike="noStrike" kern="1200" cap="none" spc="0" normalizeH="0" baseline="0" noProof="0" dirty="0" smtClean="0">
              <a:ln>
                <a:noFill/>
              </a:ln>
              <a:gradFill>
                <a:gsLst>
                  <a:gs pos="2917">
                    <a:srgbClr val="FFFFFF"/>
                  </a:gs>
                  <a:gs pos="3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53" name="TextBox 152"/>
          <p:cNvSpPr txBox="1"/>
          <p:nvPr/>
        </p:nvSpPr>
        <p:spPr>
          <a:xfrm>
            <a:off x="11247437" y="4905872"/>
            <a:ext cx="1336625"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smtClean="0">
                <a:ln>
                  <a:noFill/>
                </a:ln>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SRP</a:t>
            </a:r>
          </a:p>
        </p:txBody>
      </p:sp>
      <p:sp>
        <p:nvSpPr>
          <p:cNvPr id="154" name="Rectangle 153"/>
          <p:cNvSpPr/>
          <p:nvPr/>
        </p:nvSpPr>
        <p:spPr bwMode="auto">
          <a:xfrm>
            <a:off x="11018050" y="3690489"/>
            <a:ext cx="229387" cy="277314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1450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2"/>
                                        </p:tgtEl>
                                        <p:attrNameLst>
                                          <p:attrName>style.visibility</p:attrName>
                                        </p:attrNameLst>
                                      </p:cBhvr>
                                      <p:to>
                                        <p:strVal val="visible"/>
                                      </p:to>
                                    </p:set>
                                    <p:anim calcmode="lin" valueType="num">
                                      <p:cBhvr additive="base">
                                        <p:cTn id="45" dur="500" fill="hold"/>
                                        <p:tgtEl>
                                          <p:spTgt spid="122"/>
                                        </p:tgtEl>
                                        <p:attrNameLst>
                                          <p:attrName>ppt_x</p:attrName>
                                        </p:attrNameLst>
                                      </p:cBhvr>
                                      <p:tavLst>
                                        <p:tav tm="0">
                                          <p:val>
                                            <p:strVal val="#ppt_x"/>
                                          </p:val>
                                        </p:tav>
                                        <p:tav tm="100000">
                                          <p:val>
                                            <p:strVal val="#ppt_x"/>
                                          </p:val>
                                        </p:tav>
                                      </p:tavLst>
                                    </p:anim>
                                    <p:anim calcmode="lin" valueType="num">
                                      <p:cBhvr additive="base">
                                        <p:cTn id="46"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21"/>
                                        </p:tgtEl>
                                        <p:attrNameLst>
                                          <p:attrName>style.visibility</p:attrName>
                                        </p:attrNameLst>
                                      </p:cBhvr>
                                      <p:to>
                                        <p:strVal val="visible"/>
                                      </p:to>
                                    </p:set>
                                    <p:anim calcmode="lin" valueType="num">
                                      <p:cBhvr additive="base">
                                        <p:cTn id="51" dur="500" fill="hold"/>
                                        <p:tgtEl>
                                          <p:spTgt spid="121"/>
                                        </p:tgtEl>
                                        <p:attrNameLst>
                                          <p:attrName>ppt_x</p:attrName>
                                        </p:attrNameLst>
                                      </p:cBhvr>
                                      <p:tavLst>
                                        <p:tav tm="0">
                                          <p:val>
                                            <p:strVal val="0-#ppt_w/2"/>
                                          </p:val>
                                        </p:tav>
                                        <p:tav tm="100000">
                                          <p:val>
                                            <p:strVal val="#ppt_x"/>
                                          </p:val>
                                        </p:tav>
                                      </p:tavLst>
                                    </p:anim>
                                    <p:anim calcmode="lin" valueType="num">
                                      <p:cBhvr additive="base">
                                        <p:cTn id="52" dur="500" fill="hold"/>
                                        <p:tgtEl>
                                          <p:spTgt spid="12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fill="hold"/>
                                        <p:tgtEl>
                                          <p:spTgt spid="71"/>
                                        </p:tgtEl>
                                        <p:attrNameLst>
                                          <p:attrName>ppt_x</p:attrName>
                                        </p:attrNameLst>
                                      </p:cBhvr>
                                      <p:tavLst>
                                        <p:tav tm="0">
                                          <p:val>
                                            <p:strVal val="0-#ppt_w/2"/>
                                          </p:val>
                                        </p:tav>
                                        <p:tav tm="100000">
                                          <p:val>
                                            <p:strVal val="#ppt_x"/>
                                          </p:val>
                                        </p:tav>
                                      </p:tavLst>
                                    </p:anim>
                                    <p:anim calcmode="lin" valueType="num">
                                      <p:cBhvr additive="base">
                                        <p:cTn id="56" dur="500" fill="hold"/>
                                        <p:tgtEl>
                                          <p:spTgt spid="71"/>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0-#ppt_w/2"/>
                                          </p:val>
                                        </p:tav>
                                        <p:tav tm="100000">
                                          <p:val>
                                            <p:strVal val="#ppt_x"/>
                                          </p:val>
                                        </p:tav>
                                      </p:tavLst>
                                    </p:anim>
                                    <p:anim calcmode="lin" valueType="num">
                                      <p:cBhvr additive="base">
                                        <p:cTn id="60" dur="500" fill="hold"/>
                                        <p:tgtEl>
                                          <p:spTgt spid="2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 calcmode="lin" valueType="num">
                                      <p:cBhvr additive="base">
                                        <p:cTn id="63" dur="500" fill="hold"/>
                                        <p:tgtEl>
                                          <p:spTgt spid="100"/>
                                        </p:tgtEl>
                                        <p:attrNameLst>
                                          <p:attrName>ppt_x</p:attrName>
                                        </p:attrNameLst>
                                      </p:cBhvr>
                                      <p:tavLst>
                                        <p:tav tm="0">
                                          <p:val>
                                            <p:strVal val="0-#ppt_w/2"/>
                                          </p:val>
                                        </p:tav>
                                        <p:tav tm="100000">
                                          <p:val>
                                            <p:strVal val="#ppt_x"/>
                                          </p:val>
                                        </p:tav>
                                      </p:tavLst>
                                    </p:anim>
                                    <p:anim calcmode="lin" valueType="num">
                                      <p:cBhvr additive="base">
                                        <p:cTn id="64" dur="500" fill="hold"/>
                                        <p:tgtEl>
                                          <p:spTgt spid="100"/>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01"/>
                                        </p:tgtEl>
                                        <p:attrNameLst>
                                          <p:attrName>style.visibility</p:attrName>
                                        </p:attrNameLst>
                                      </p:cBhvr>
                                      <p:to>
                                        <p:strVal val="visible"/>
                                      </p:to>
                                    </p:set>
                                    <p:anim calcmode="lin" valueType="num">
                                      <p:cBhvr additive="base">
                                        <p:cTn id="67" dur="500" fill="hold"/>
                                        <p:tgtEl>
                                          <p:spTgt spid="101"/>
                                        </p:tgtEl>
                                        <p:attrNameLst>
                                          <p:attrName>ppt_x</p:attrName>
                                        </p:attrNameLst>
                                      </p:cBhvr>
                                      <p:tavLst>
                                        <p:tav tm="0">
                                          <p:val>
                                            <p:strVal val="0-#ppt_w/2"/>
                                          </p:val>
                                        </p:tav>
                                        <p:tav tm="100000">
                                          <p:val>
                                            <p:strVal val="#ppt_x"/>
                                          </p:val>
                                        </p:tav>
                                      </p:tavLst>
                                    </p:anim>
                                    <p:anim calcmode="lin" valueType="num">
                                      <p:cBhvr additive="base">
                                        <p:cTn id="68" dur="500" fill="hold"/>
                                        <p:tgtEl>
                                          <p:spTgt spid="10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anim calcmode="lin" valueType="num">
                                      <p:cBhvr additive="base">
                                        <p:cTn id="71" dur="500" fill="hold"/>
                                        <p:tgtEl>
                                          <p:spTgt spid="107"/>
                                        </p:tgtEl>
                                        <p:attrNameLst>
                                          <p:attrName>ppt_x</p:attrName>
                                        </p:attrNameLst>
                                      </p:cBhvr>
                                      <p:tavLst>
                                        <p:tav tm="0">
                                          <p:val>
                                            <p:strVal val="0-#ppt_w/2"/>
                                          </p:val>
                                        </p:tav>
                                        <p:tav tm="100000">
                                          <p:val>
                                            <p:strVal val="#ppt_x"/>
                                          </p:val>
                                        </p:tav>
                                      </p:tavLst>
                                    </p:anim>
                                    <p:anim calcmode="lin" valueType="num">
                                      <p:cBhvr additive="base">
                                        <p:cTn id="72" dur="500" fill="hold"/>
                                        <p:tgtEl>
                                          <p:spTgt spid="10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08"/>
                                        </p:tgtEl>
                                        <p:attrNameLst>
                                          <p:attrName>style.visibility</p:attrName>
                                        </p:attrNameLst>
                                      </p:cBhvr>
                                      <p:to>
                                        <p:strVal val="visible"/>
                                      </p:to>
                                    </p:set>
                                    <p:anim calcmode="lin" valueType="num">
                                      <p:cBhvr additive="base">
                                        <p:cTn id="75" dur="500" fill="hold"/>
                                        <p:tgtEl>
                                          <p:spTgt spid="108"/>
                                        </p:tgtEl>
                                        <p:attrNameLst>
                                          <p:attrName>ppt_x</p:attrName>
                                        </p:attrNameLst>
                                      </p:cBhvr>
                                      <p:tavLst>
                                        <p:tav tm="0">
                                          <p:val>
                                            <p:strVal val="0-#ppt_w/2"/>
                                          </p:val>
                                        </p:tav>
                                        <p:tav tm="100000">
                                          <p:val>
                                            <p:strVal val="#ppt_x"/>
                                          </p:val>
                                        </p:tav>
                                      </p:tavLst>
                                    </p:anim>
                                    <p:anim calcmode="lin" valueType="num">
                                      <p:cBhvr additive="base">
                                        <p:cTn id="76" dur="500" fill="hold"/>
                                        <p:tgtEl>
                                          <p:spTgt spid="10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14"/>
                                        </p:tgtEl>
                                        <p:attrNameLst>
                                          <p:attrName>style.visibility</p:attrName>
                                        </p:attrNameLst>
                                      </p:cBhvr>
                                      <p:to>
                                        <p:strVal val="visible"/>
                                      </p:to>
                                    </p:set>
                                    <p:anim calcmode="lin" valueType="num">
                                      <p:cBhvr additive="base">
                                        <p:cTn id="79" dur="500" fill="hold"/>
                                        <p:tgtEl>
                                          <p:spTgt spid="114"/>
                                        </p:tgtEl>
                                        <p:attrNameLst>
                                          <p:attrName>ppt_x</p:attrName>
                                        </p:attrNameLst>
                                      </p:cBhvr>
                                      <p:tavLst>
                                        <p:tav tm="0">
                                          <p:val>
                                            <p:strVal val="0-#ppt_w/2"/>
                                          </p:val>
                                        </p:tav>
                                        <p:tav tm="100000">
                                          <p:val>
                                            <p:strVal val="#ppt_x"/>
                                          </p:val>
                                        </p:tav>
                                      </p:tavLst>
                                    </p:anim>
                                    <p:anim calcmode="lin" valueType="num">
                                      <p:cBhvr additive="base">
                                        <p:cTn id="80" dur="500" fill="hold"/>
                                        <p:tgtEl>
                                          <p:spTgt spid="114"/>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115"/>
                                        </p:tgtEl>
                                        <p:attrNameLst>
                                          <p:attrName>style.visibility</p:attrName>
                                        </p:attrNameLst>
                                      </p:cBhvr>
                                      <p:to>
                                        <p:strVal val="visible"/>
                                      </p:to>
                                    </p:set>
                                    <p:anim calcmode="lin" valueType="num">
                                      <p:cBhvr additive="base">
                                        <p:cTn id="83" dur="500" fill="hold"/>
                                        <p:tgtEl>
                                          <p:spTgt spid="115"/>
                                        </p:tgtEl>
                                        <p:attrNameLst>
                                          <p:attrName>ppt_x</p:attrName>
                                        </p:attrNameLst>
                                      </p:cBhvr>
                                      <p:tavLst>
                                        <p:tav tm="0">
                                          <p:val>
                                            <p:strVal val="0-#ppt_w/2"/>
                                          </p:val>
                                        </p:tav>
                                        <p:tav tm="100000">
                                          <p:val>
                                            <p:strVal val="#ppt_x"/>
                                          </p:val>
                                        </p:tav>
                                      </p:tavLst>
                                    </p:anim>
                                    <p:anim calcmode="lin" valueType="num">
                                      <p:cBhvr additive="base">
                                        <p:cTn id="84" dur="500" fill="hold"/>
                                        <p:tgtEl>
                                          <p:spTgt spid="115"/>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0-#ppt_w/2"/>
                                          </p:val>
                                        </p:tav>
                                        <p:tav tm="100000">
                                          <p:val>
                                            <p:strVal val="#ppt_x"/>
                                          </p:val>
                                        </p:tav>
                                      </p:tavLst>
                                    </p:anim>
                                    <p:anim calcmode="lin" valueType="num">
                                      <p:cBhvr additive="base">
                                        <p:cTn id="88" dur="500" fill="hold"/>
                                        <p:tgtEl>
                                          <p:spTgt spid="39"/>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0-#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0-#ppt_w/2"/>
                                          </p:val>
                                        </p:tav>
                                        <p:tav tm="100000">
                                          <p:val>
                                            <p:strVal val="#ppt_x"/>
                                          </p:val>
                                        </p:tav>
                                      </p:tavLst>
                                    </p:anim>
                                    <p:anim calcmode="lin" valueType="num">
                                      <p:cBhvr additive="base">
                                        <p:cTn id="96"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1" fill="hold" grpId="0" nodeType="clickEffect">
                                  <p:stCondLst>
                                    <p:cond delay="0"/>
                                  </p:stCondLst>
                                  <p:childTnLst>
                                    <p:set>
                                      <p:cBhvr>
                                        <p:cTn id="100" dur="1" fill="hold">
                                          <p:stCondLst>
                                            <p:cond delay="0"/>
                                          </p:stCondLst>
                                        </p:cTn>
                                        <p:tgtEl>
                                          <p:spTgt spid="135"/>
                                        </p:tgtEl>
                                        <p:attrNameLst>
                                          <p:attrName>style.visibility</p:attrName>
                                        </p:attrNameLst>
                                      </p:cBhvr>
                                      <p:to>
                                        <p:strVal val="visible"/>
                                      </p:to>
                                    </p:set>
                                    <p:anim calcmode="lin" valueType="num">
                                      <p:cBhvr additive="base">
                                        <p:cTn id="101" dur="500" fill="hold"/>
                                        <p:tgtEl>
                                          <p:spTgt spid="135"/>
                                        </p:tgtEl>
                                        <p:attrNameLst>
                                          <p:attrName>ppt_x</p:attrName>
                                        </p:attrNameLst>
                                      </p:cBhvr>
                                      <p:tavLst>
                                        <p:tav tm="0">
                                          <p:val>
                                            <p:strVal val="#ppt_x"/>
                                          </p:val>
                                        </p:tav>
                                        <p:tav tm="100000">
                                          <p:val>
                                            <p:strVal val="#ppt_x"/>
                                          </p:val>
                                        </p:tav>
                                      </p:tavLst>
                                    </p:anim>
                                    <p:anim calcmode="lin" valueType="num">
                                      <p:cBhvr additive="base">
                                        <p:cTn id="102" dur="500" fill="hold"/>
                                        <p:tgtEl>
                                          <p:spTgt spid="135"/>
                                        </p:tgtEl>
                                        <p:attrNameLst>
                                          <p:attrName>ppt_y</p:attrName>
                                        </p:attrNameLst>
                                      </p:cBhvr>
                                      <p:tavLst>
                                        <p:tav tm="0">
                                          <p:val>
                                            <p:strVal val="0-#ppt_h/2"/>
                                          </p:val>
                                        </p:tav>
                                        <p:tav tm="100000">
                                          <p:val>
                                            <p:strVal val="#ppt_y"/>
                                          </p:val>
                                        </p:tav>
                                      </p:tavLst>
                                    </p:anim>
                                  </p:childTnLst>
                                </p:cTn>
                              </p:par>
                              <p:par>
                                <p:cTn id="103" presetID="2" presetClass="entr" presetSubtype="1"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0-#ppt_h/2"/>
                                          </p:val>
                                        </p:tav>
                                        <p:tav tm="100000">
                                          <p:val>
                                            <p:strVal val="#ppt_y"/>
                                          </p:val>
                                        </p:tav>
                                      </p:tavLst>
                                    </p:anim>
                                  </p:childTnLst>
                                </p:cTn>
                              </p:par>
                              <p:par>
                                <p:cTn id="107" presetID="2" presetClass="entr" presetSubtype="1" fill="hold" nodeType="with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0-#ppt_h/2"/>
                                          </p:val>
                                        </p:tav>
                                        <p:tav tm="100000">
                                          <p:val>
                                            <p:strVal val="#ppt_y"/>
                                          </p:val>
                                        </p:tav>
                                      </p:tavLst>
                                    </p:anim>
                                  </p:childTnLst>
                                </p:cTn>
                              </p:par>
                              <p:par>
                                <p:cTn id="111" presetID="2" presetClass="entr" presetSubtype="1"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anim calcmode="lin" valueType="num">
                                      <p:cBhvr additive="base">
                                        <p:cTn id="113" dur="500" fill="hold"/>
                                        <p:tgtEl>
                                          <p:spTgt spid="46"/>
                                        </p:tgtEl>
                                        <p:attrNameLst>
                                          <p:attrName>ppt_x</p:attrName>
                                        </p:attrNameLst>
                                      </p:cBhvr>
                                      <p:tavLst>
                                        <p:tav tm="0">
                                          <p:val>
                                            <p:strVal val="#ppt_x"/>
                                          </p:val>
                                        </p:tav>
                                        <p:tav tm="100000">
                                          <p:val>
                                            <p:strVal val="#ppt_x"/>
                                          </p:val>
                                        </p:tav>
                                      </p:tavLst>
                                    </p:anim>
                                    <p:anim calcmode="lin" valueType="num">
                                      <p:cBhvr additive="base">
                                        <p:cTn id="114" dur="500" fill="hold"/>
                                        <p:tgtEl>
                                          <p:spTgt spid="46"/>
                                        </p:tgtEl>
                                        <p:attrNameLst>
                                          <p:attrName>ppt_y</p:attrName>
                                        </p:attrNameLst>
                                      </p:cBhvr>
                                      <p:tavLst>
                                        <p:tav tm="0">
                                          <p:val>
                                            <p:strVal val="0-#ppt_h/2"/>
                                          </p:val>
                                        </p:tav>
                                        <p:tav tm="100000">
                                          <p:val>
                                            <p:strVal val="#ppt_y"/>
                                          </p:val>
                                        </p:tav>
                                      </p:tavLst>
                                    </p:anim>
                                  </p:childTnLst>
                                </p:cTn>
                              </p:par>
                              <p:par>
                                <p:cTn id="115" presetID="2" presetClass="entr" presetSubtype="1"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 calcmode="lin" valueType="num">
                                      <p:cBhvr additive="base">
                                        <p:cTn id="117" dur="500" fill="hold"/>
                                        <p:tgtEl>
                                          <p:spTgt spid="48"/>
                                        </p:tgtEl>
                                        <p:attrNameLst>
                                          <p:attrName>ppt_x</p:attrName>
                                        </p:attrNameLst>
                                      </p:cBhvr>
                                      <p:tavLst>
                                        <p:tav tm="0">
                                          <p:val>
                                            <p:strVal val="#ppt_x"/>
                                          </p:val>
                                        </p:tav>
                                        <p:tav tm="100000">
                                          <p:val>
                                            <p:strVal val="#ppt_x"/>
                                          </p:val>
                                        </p:tav>
                                      </p:tavLst>
                                    </p:anim>
                                    <p:anim calcmode="lin" valueType="num">
                                      <p:cBhvr additive="base">
                                        <p:cTn id="118" dur="500" fill="hold"/>
                                        <p:tgtEl>
                                          <p:spTgt spid="48"/>
                                        </p:tgtEl>
                                        <p:attrNameLst>
                                          <p:attrName>ppt_y</p:attrName>
                                        </p:attrNameLst>
                                      </p:cBhvr>
                                      <p:tavLst>
                                        <p:tav tm="0">
                                          <p:val>
                                            <p:strVal val="0-#ppt_h/2"/>
                                          </p:val>
                                        </p:tav>
                                        <p:tav tm="100000">
                                          <p:val>
                                            <p:strVal val="#ppt_y"/>
                                          </p:val>
                                        </p:tav>
                                      </p:tavLst>
                                    </p:anim>
                                  </p:childTnLst>
                                </p:cTn>
                              </p:par>
                              <p:par>
                                <p:cTn id="119" presetID="2" presetClass="entr" presetSubtype="1" fill="hold" grpId="0" nodeType="withEffect">
                                  <p:stCondLst>
                                    <p:cond delay="0"/>
                                  </p:stCondLst>
                                  <p:childTnLst>
                                    <p:set>
                                      <p:cBhvr>
                                        <p:cTn id="120" dur="1" fill="hold">
                                          <p:stCondLst>
                                            <p:cond delay="0"/>
                                          </p:stCondLst>
                                        </p:cTn>
                                        <p:tgtEl>
                                          <p:spTgt spid="140"/>
                                        </p:tgtEl>
                                        <p:attrNameLst>
                                          <p:attrName>style.visibility</p:attrName>
                                        </p:attrNameLst>
                                      </p:cBhvr>
                                      <p:to>
                                        <p:strVal val="visible"/>
                                      </p:to>
                                    </p:set>
                                    <p:anim calcmode="lin" valueType="num">
                                      <p:cBhvr additive="base">
                                        <p:cTn id="121" dur="500" fill="hold"/>
                                        <p:tgtEl>
                                          <p:spTgt spid="140"/>
                                        </p:tgtEl>
                                        <p:attrNameLst>
                                          <p:attrName>ppt_x</p:attrName>
                                        </p:attrNameLst>
                                      </p:cBhvr>
                                      <p:tavLst>
                                        <p:tav tm="0">
                                          <p:val>
                                            <p:strVal val="#ppt_x"/>
                                          </p:val>
                                        </p:tav>
                                        <p:tav tm="100000">
                                          <p:val>
                                            <p:strVal val="#ppt_x"/>
                                          </p:val>
                                        </p:tav>
                                      </p:tavLst>
                                    </p:anim>
                                    <p:anim calcmode="lin" valueType="num">
                                      <p:cBhvr additive="base">
                                        <p:cTn id="122" dur="500" fill="hold"/>
                                        <p:tgtEl>
                                          <p:spTgt spid="140"/>
                                        </p:tgtEl>
                                        <p:attrNameLst>
                                          <p:attrName>ppt_y</p:attrName>
                                        </p:attrNameLst>
                                      </p:cBhvr>
                                      <p:tavLst>
                                        <p:tav tm="0">
                                          <p:val>
                                            <p:strVal val="0-#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1" fill="hold" grpId="0" nodeType="clickEffect">
                                  <p:stCondLst>
                                    <p:cond delay="0"/>
                                  </p:stCondLst>
                                  <p:childTnLst>
                                    <p:set>
                                      <p:cBhvr>
                                        <p:cTn id="126" dur="1" fill="hold">
                                          <p:stCondLst>
                                            <p:cond delay="0"/>
                                          </p:stCondLst>
                                        </p:cTn>
                                        <p:tgtEl>
                                          <p:spTgt spid="141"/>
                                        </p:tgtEl>
                                        <p:attrNameLst>
                                          <p:attrName>style.visibility</p:attrName>
                                        </p:attrNameLst>
                                      </p:cBhvr>
                                      <p:to>
                                        <p:strVal val="visible"/>
                                      </p:to>
                                    </p:set>
                                    <p:anim calcmode="lin" valueType="num">
                                      <p:cBhvr additive="base">
                                        <p:cTn id="127" dur="500" fill="hold"/>
                                        <p:tgtEl>
                                          <p:spTgt spid="141"/>
                                        </p:tgtEl>
                                        <p:attrNameLst>
                                          <p:attrName>ppt_x</p:attrName>
                                        </p:attrNameLst>
                                      </p:cBhvr>
                                      <p:tavLst>
                                        <p:tav tm="0">
                                          <p:val>
                                            <p:strVal val="#ppt_x"/>
                                          </p:val>
                                        </p:tav>
                                        <p:tav tm="100000">
                                          <p:val>
                                            <p:strVal val="#ppt_x"/>
                                          </p:val>
                                        </p:tav>
                                      </p:tavLst>
                                    </p:anim>
                                    <p:anim calcmode="lin" valueType="num">
                                      <p:cBhvr additive="base">
                                        <p:cTn id="128" dur="500" fill="hold"/>
                                        <p:tgtEl>
                                          <p:spTgt spid="141"/>
                                        </p:tgtEl>
                                        <p:attrNameLst>
                                          <p:attrName>ppt_y</p:attrName>
                                        </p:attrNameLst>
                                      </p:cBhvr>
                                      <p:tavLst>
                                        <p:tav tm="0">
                                          <p:val>
                                            <p:strVal val="0-#ppt_h/2"/>
                                          </p:val>
                                        </p:tav>
                                        <p:tav tm="100000">
                                          <p:val>
                                            <p:strVal val="#ppt_y"/>
                                          </p:val>
                                        </p:tav>
                                      </p:tavLst>
                                    </p:anim>
                                  </p:childTnLst>
                                </p:cTn>
                              </p:par>
                              <p:par>
                                <p:cTn id="129" presetID="2" presetClass="entr" presetSubtype="1" fill="hold" grpId="0" nodeType="withEffect">
                                  <p:stCondLst>
                                    <p:cond delay="0"/>
                                  </p:stCondLst>
                                  <p:childTnLst>
                                    <p:set>
                                      <p:cBhvr>
                                        <p:cTn id="130" dur="1" fill="hold">
                                          <p:stCondLst>
                                            <p:cond delay="0"/>
                                          </p:stCondLst>
                                        </p:cTn>
                                        <p:tgtEl>
                                          <p:spTgt spid="142"/>
                                        </p:tgtEl>
                                        <p:attrNameLst>
                                          <p:attrName>style.visibility</p:attrName>
                                        </p:attrNameLst>
                                      </p:cBhvr>
                                      <p:to>
                                        <p:strVal val="visible"/>
                                      </p:to>
                                    </p:set>
                                    <p:anim calcmode="lin" valueType="num">
                                      <p:cBhvr additive="base">
                                        <p:cTn id="131" dur="500" fill="hold"/>
                                        <p:tgtEl>
                                          <p:spTgt spid="142"/>
                                        </p:tgtEl>
                                        <p:attrNameLst>
                                          <p:attrName>ppt_x</p:attrName>
                                        </p:attrNameLst>
                                      </p:cBhvr>
                                      <p:tavLst>
                                        <p:tav tm="0">
                                          <p:val>
                                            <p:strVal val="#ppt_x"/>
                                          </p:val>
                                        </p:tav>
                                        <p:tav tm="100000">
                                          <p:val>
                                            <p:strVal val="#ppt_x"/>
                                          </p:val>
                                        </p:tav>
                                      </p:tavLst>
                                    </p:anim>
                                    <p:anim calcmode="lin" valueType="num">
                                      <p:cBhvr additive="base">
                                        <p:cTn id="132" dur="500" fill="hold"/>
                                        <p:tgtEl>
                                          <p:spTgt spid="142"/>
                                        </p:tgtEl>
                                        <p:attrNameLst>
                                          <p:attrName>ppt_y</p:attrName>
                                        </p:attrNameLst>
                                      </p:cBhvr>
                                      <p:tavLst>
                                        <p:tav tm="0">
                                          <p:val>
                                            <p:strVal val="0-#ppt_h/2"/>
                                          </p:val>
                                        </p:tav>
                                        <p:tav tm="100000">
                                          <p:val>
                                            <p:strVal val="#ppt_y"/>
                                          </p:val>
                                        </p:tav>
                                      </p:tavLst>
                                    </p:anim>
                                  </p:childTnLst>
                                </p:cTn>
                              </p:par>
                              <p:par>
                                <p:cTn id="133" presetID="2" presetClass="entr" presetSubtype="1" fill="hold" nodeType="withEffect">
                                  <p:stCondLst>
                                    <p:cond delay="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500" fill="hold"/>
                                        <p:tgtEl>
                                          <p:spTgt spid="49"/>
                                        </p:tgtEl>
                                        <p:attrNameLst>
                                          <p:attrName>ppt_x</p:attrName>
                                        </p:attrNameLst>
                                      </p:cBhvr>
                                      <p:tavLst>
                                        <p:tav tm="0">
                                          <p:val>
                                            <p:strVal val="#ppt_x"/>
                                          </p:val>
                                        </p:tav>
                                        <p:tav tm="100000">
                                          <p:val>
                                            <p:strVal val="#ppt_x"/>
                                          </p:val>
                                        </p:tav>
                                      </p:tavLst>
                                    </p:anim>
                                    <p:anim calcmode="lin" valueType="num">
                                      <p:cBhvr additive="base">
                                        <p:cTn id="136" dur="500" fill="hold"/>
                                        <p:tgtEl>
                                          <p:spTgt spid="49"/>
                                        </p:tgtEl>
                                        <p:attrNameLst>
                                          <p:attrName>ppt_y</p:attrName>
                                        </p:attrNameLst>
                                      </p:cBhvr>
                                      <p:tavLst>
                                        <p:tav tm="0">
                                          <p:val>
                                            <p:strVal val="0-#ppt_h/2"/>
                                          </p:val>
                                        </p:tav>
                                        <p:tav tm="100000">
                                          <p:val>
                                            <p:strVal val="#ppt_y"/>
                                          </p:val>
                                        </p:tav>
                                      </p:tavLst>
                                    </p:anim>
                                  </p:childTnLst>
                                </p:cTn>
                              </p:par>
                              <p:par>
                                <p:cTn id="137" presetID="2" presetClass="entr" presetSubtype="1" fill="hold" nodeType="withEffect">
                                  <p:stCondLst>
                                    <p:cond delay="0"/>
                                  </p:stCondLst>
                                  <p:childTnLst>
                                    <p:set>
                                      <p:cBhvr>
                                        <p:cTn id="138" dur="1" fill="hold">
                                          <p:stCondLst>
                                            <p:cond delay="0"/>
                                          </p:stCondLst>
                                        </p:cTn>
                                        <p:tgtEl>
                                          <p:spTgt spid="50"/>
                                        </p:tgtEl>
                                        <p:attrNameLst>
                                          <p:attrName>style.visibility</p:attrName>
                                        </p:attrNameLst>
                                      </p:cBhvr>
                                      <p:to>
                                        <p:strVal val="visible"/>
                                      </p:to>
                                    </p:set>
                                    <p:anim calcmode="lin" valueType="num">
                                      <p:cBhvr additive="base">
                                        <p:cTn id="139" dur="500" fill="hold"/>
                                        <p:tgtEl>
                                          <p:spTgt spid="50"/>
                                        </p:tgtEl>
                                        <p:attrNameLst>
                                          <p:attrName>ppt_x</p:attrName>
                                        </p:attrNameLst>
                                      </p:cBhvr>
                                      <p:tavLst>
                                        <p:tav tm="0">
                                          <p:val>
                                            <p:strVal val="#ppt_x"/>
                                          </p:val>
                                        </p:tav>
                                        <p:tav tm="100000">
                                          <p:val>
                                            <p:strVal val="#ppt_x"/>
                                          </p:val>
                                        </p:tav>
                                      </p:tavLst>
                                    </p:anim>
                                    <p:anim calcmode="lin" valueType="num">
                                      <p:cBhvr additive="base">
                                        <p:cTn id="140" dur="500" fill="hold"/>
                                        <p:tgtEl>
                                          <p:spTgt spid="50"/>
                                        </p:tgtEl>
                                        <p:attrNameLst>
                                          <p:attrName>ppt_y</p:attrName>
                                        </p:attrNameLst>
                                      </p:cBhvr>
                                      <p:tavLst>
                                        <p:tav tm="0">
                                          <p:val>
                                            <p:strVal val="0-#ppt_h/2"/>
                                          </p:val>
                                        </p:tav>
                                        <p:tav tm="100000">
                                          <p:val>
                                            <p:strVal val="#ppt_y"/>
                                          </p:val>
                                        </p:tav>
                                      </p:tavLst>
                                    </p:anim>
                                  </p:childTnLst>
                                </p:cTn>
                              </p:par>
                              <p:par>
                                <p:cTn id="141" presetID="2" presetClass="entr" presetSubtype="1" fill="hold" nodeType="withEffect">
                                  <p:stCondLst>
                                    <p:cond delay="0"/>
                                  </p:stCondLst>
                                  <p:childTnLst>
                                    <p:set>
                                      <p:cBhvr>
                                        <p:cTn id="142" dur="1" fill="hold">
                                          <p:stCondLst>
                                            <p:cond delay="0"/>
                                          </p:stCondLst>
                                        </p:cTn>
                                        <p:tgtEl>
                                          <p:spTgt spid="149"/>
                                        </p:tgtEl>
                                        <p:attrNameLst>
                                          <p:attrName>style.visibility</p:attrName>
                                        </p:attrNameLst>
                                      </p:cBhvr>
                                      <p:to>
                                        <p:strVal val="visible"/>
                                      </p:to>
                                    </p:set>
                                    <p:anim calcmode="lin" valueType="num">
                                      <p:cBhvr additive="base">
                                        <p:cTn id="143" dur="500" fill="hold"/>
                                        <p:tgtEl>
                                          <p:spTgt spid="149"/>
                                        </p:tgtEl>
                                        <p:attrNameLst>
                                          <p:attrName>ppt_x</p:attrName>
                                        </p:attrNameLst>
                                      </p:cBhvr>
                                      <p:tavLst>
                                        <p:tav tm="0">
                                          <p:val>
                                            <p:strVal val="#ppt_x"/>
                                          </p:val>
                                        </p:tav>
                                        <p:tav tm="100000">
                                          <p:val>
                                            <p:strVal val="#ppt_x"/>
                                          </p:val>
                                        </p:tav>
                                      </p:tavLst>
                                    </p:anim>
                                    <p:anim calcmode="lin" valueType="num">
                                      <p:cBhvr additive="base">
                                        <p:cTn id="144" dur="500" fill="hold"/>
                                        <p:tgtEl>
                                          <p:spTgt spid="149"/>
                                        </p:tgtEl>
                                        <p:attrNameLst>
                                          <p:attrName>ppt_y</p:attrName>
                                        </p:attrNameLst>
                                      </p:cBhvr>
                                      <p:tavLst>
                                        <p:tav tm="0">
                                          <p:val>
                                            <p:strVal val="0-#ppt_h/2"/>
                                          </p:val>
                                        </p:tav>
                                        <p:tav tm="100000">
                                          <p:val>
                                            <p:strVal val="#ppt_y"/>
                                          </p:val>
                                        </p:tav>
                                      </p:tavLst>
                                    </p:anim>
                                  </p:childTnLst>
                                </p:cTn>
                              </p:par>
                              <p:par>
                                <p:cTn id="145" presetID="2" presetClass="entr" presetSubtype="1" fill="hold" nodeType="withEffect">
                                  <p:stCondLst>
                                    <p:cond delay="0"/>
                                  </p:stCondLst>
                                  <p:childTnLst>
                                    <p:set>
                                      <p:cBhvr>
                                        <p:cTn id="146" dur="1" fill="hold">
                                          <p:stCondLst>
                                            <p:cond delay="0"/>
                                          </p:stCondLst>
                                        </p:cTn>
                                        <p:tgtEl>
                                          <p:spTgt spid="151"/>
                                        </p:tgtEl>
                                        <p:attrNameLst>
                                          <p:attrName>style.visibility</p:attrName>
                                        </p:attrNameLst>
                                      </p:cBhvr>
                                      <p:to>
                                        <p:strVal val="visible"/>
                                      </p:to>
                                    </p:set>
                                    <p:anim calcmode="lin" valueType="num">
                                      <p:cBhvr additive="base">
                                        <p:cTn id="147" dur="500" fill="hold"/>
                                        <p:tgtEl>
                                          <p:spTgt spid="151"/>
                                        </p:tgtEl>
                                        <p:attrNameLst>
                                          <p:attrName>ppt_x</p:attrName>
                                        </p:attrNameLst>
                                      </p:cBhvr>
                                      <p:tavLst>
                                        <p:tav tm="0">
                                          <p:val>
                                            <p:strVal val="#ppt_x"/>
                                          </p:val>
                                        </p:tav>
                                        <p:tav tm="100000">
                                          <p:val>
                                            <p:strVal val="#ppt_x"/>
                                          </p:val>
                                        </p:tav>
                                      </p:tavLst>
                                    </p:anim>
                                    <p:anim calcmode="lin" valueType="num">
                                      <p:cBhvr additive="base">
                                        <p:cTn id="148" dur="500" fill="hold"/>
                                        <p:tgtEl>
                                          <p:spTgt spid="151"/>
                                        </p:tgtEl>
                                        <p:attrNameLst>
                                          <p:attrName>ppt_y</p:attrName>
                                        </p:attrNameLst>
                                      </p:cBhvr>
                                      <p:tavLst>
                                        <p:tav tm="0">
                                          <p:val>
                                            <p:strVal val="0-#ppt_h/2"/>
                                          </p:val>
                                        </p:tav>
                                        <p:tav tm="100000">
                                          <p:val>
                                            <p:strVal val="#ppt_y"/>
                                          </p:val>
                                        </p:tav>
                                      </p:tavLst>
                                    </p:anim>
                                  </p:childTnLst>
                                </p:cTn>
                              </p:par>
                              <p:par>
                                <p:cTn id="149" presetID="2" presetClass="entr" presetSubtype="1" fill="hold" grpId="0" nodeType="withEffect">
                                  <p:stCondLst>
                                    <p:cond delay="0"/>
                                  </p:stCondLst>
                                  <p:childTnLst>
                                    <p:set>
                                      <p:cBhvr>
                                        <p:cTn id="150" dur="1" fill="hold">
                                          <p:stCondLst>
                                            <p:cond delay="0"/>
                                          </p:stCondLst>
                                        </p:cTn>
                                        <p:tgtEl>
                                          <p:spTgt spid="152"/>
                                        </p:tgtEl>
                                        <p:attrNameLst>
                                          <p:attrName>style.visibility</p:attrName>
                                        </p:attrNameLst>
                                      </p:cBhvr>
                                      <p:to>
                                        <p:strVal val="visible"/>
                                      </p:to>
                                    </p:set>
                                    <p:anim calcmode="lin" valueType="num">
                                      <p:cBhvr additive="base">
                                        <p:cTn id="151" dur="500" fill="hold"/>
                                        <p:tgtEl>
                                          <p:spTgt spid="152"/>
                                        </p:tgtEl>
                                        <p:attrNameLst>
                                          <p:attrName>ppt_x</p:attrName>
                                        </p:attrNameLst>
                                      </p:cBhvr>
                                      <p:tavLst>
                                        <p:tav tm="0">
                                          <p:val>
                                            <p:strVal val="#ppt_x"/>
                                          </p:val>
                                        </p:tav>
                                        <p:tav tm="100000">
                                          <p:val>
                                            <p:strVal val="#ppt_x"/>
                                          </p:val>
                                        </p:tav>
                                      </p:tavLst>
                                    </p:anim>
                                    <p:anim calcmode="lin" valueType="num">
                                      <p:cBhvr additive="base">
                                        <p:cTn id="152" dur="500" fill="hold"/>
                                        <p:tgtEl>
                                          <p:spTgt spid="1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21" grpId="0" animBg="1"/>
      <p:bldP spid="28" grpId="0" animBg="1"/>
      <p:bldP spid="69" grpId="0"/>
      <p:bldP spid="71" grpId="0" animBg="1"/>
      <p:bldP spid="100" grpId="0" animBg="1"/>
      <p:bldP spid="107" grpId="0" animBg="1"/>
      <p:bldP spid="114" grpId="0" animBg="1"/>
      <p:bldP spid="122" grpId="0"/>
      <p:bldP spid="140" grpId="0"/>
      <p:bldP spid="141" grpId="0" animBg="1"/>
      <p:bldP spid="142" grpId="0"/>
      <p:bldP spid="152" grpId="0"/>
      <p:bldP spid="153" grpId="0"/>
      <p:bldP spid="15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141638"/>
            <a:ext cx="7467600" cy="917575"/>
          </a:xfrm>
        </p:spPr>
        <p:txBody>
          <a:bodyPr/>
          <a:lstStyle/>
          <a:p>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a:t>
            </a:r>
            <a:r>
              <a:rPr lang="zh-CN" alt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一致性网络</a:t>
            </a:r>
            <a:endParaRPr lang="en-US" sz="44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Text Placeholder 2"/>
          <p:cNvSpPr txBox="1">
            <a:spLocks/>
          </p:cNvSpPr>
          <p:nvPr/>
        </p:nvSpPr>
        <p:spPr>
          <a:xfrm>
            <a:off x="0" y="1059213"/>
            <a:ext cx="7207956" cy="5334000"/>
          </a:xfrm>
          <a:prstGeom prst="rect">
            <a:avLst/>
          </a:prstGeom>
        </p:spPr>
        <p:txBody>
          <a:bodyPr vert="horz" wrap="square" lIns="182854" tIns="146283" rIns="182854" bIns="124347"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90000"/>
              </a:lnSpc>
              <a:spcBef>
                <a:spcPts val="0"/>
              </a:spcBef>
              <a:spcAft>
                <a:spcPts val="0"/>
              </a:spcAft>
              <a:buClrTx/>
              <a:buSzPct val="90000"/>
              <a:buFont typeface="Wingdings" panose="05000000000000000000" pitchFamily="2" charset="2"/>
              <a:buChar char="l"/>
              <a:tabLst/>
              <a:defRPr/>
            </a:pP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网络资源的创建和</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Azure</a:t>
            </a: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完全一样</a:t>
            </a:r>
            <a:endPar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a:p>
            <a:pPr marR="0" lvl="0" algn="l" defTabSz="932742" rtl="0" eaLnBrk="1" fontAlgn="auto" latinLnBrk="0" hangingPunct="1">
              <a:lnSpc>
                <a:spcPct val="90000"/>
              </a:lnSpc>
              <a:spcBef>
                <a:spcPts val="0"/>
              </a:spcBef>
              <a:spcAft>
                <a:spcPts val="0"/>
              </a:spcAft>
              <a:buClrTx/>
              <a:buSzPct val="90000"/>
              <a:buFont typeface="Wingdings" panose="05000000000000000000" pitchFamily="2" charset="2"/>
              <a:buChar char="l"/>
              <a:tabLst/>
              <a:defRPr/>
            </a:pPr>
            <a:endPar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a:p>
            <a:pPr marR="0" lvl="0" algn="l" defTabSz="932742" rtl="0" eaLnBrk="1" fontAlgn="auto" latinLnBrk="0" hangingPunct="1">
              <a:lnSpc>
                <a:spcPct val="90000"/>
              </a:lnSpc>
              <a:spcBef>
                <a:spcPts val="0"/>
              </a:spcBef>
              <a:spcAft>
                <a:spcPts val="0"/>
              </a:spcAft>
              <a:buClrTx/>
              <a:buSzPct val="90000"/>
              <a:buFont typeface="Wingdings" panose="05000000000000000000" pitchFamily="2" charset="2"/>
              <a:buChar char="l"/>
              <a:tabLst/>
              <a:defRPr/>
            </a:pP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把微软的最新</a:t>
            </a:r>
            <a:r>
              <a:rPr kumimoji="0" lang="en-US" altLang="zh-CN"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SDN</a:t>
            </a: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技术应用到</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Azure Stack</a:t>
            </a:r>
          </a:p>
          <a:p>
            <a:pPr marR="0" lvl="0" algn="l" defTabSz="932742" rtl="0" eaLnBrk="1" fontAlgn="auto" latinLnBrk="0" hangingPunct="1">
              <a:lnSpc>
                <a:spcPct val="90000"/>
              </a:lnSpc>
              <a:spcBef>
                <a:spcPts val="0"/>
              </a:spcBef>
              <a:spcAft>
                <a:spcPts val="0"/>
              </a:spcAft>
              <a:buClrTx/>
              <a:buSzPct val="90000"/>
              <a:buFont typeface="Wingdings" panose="05000000000000000000" pitchFamily="2" charset="2"/>
              <a:buChar char="l"/>
              <a:tabLst/>
              <a:defRPr/>
            </a:pPr>
            <a:endPar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a:p>
            <a:pPr marR="0" lvl="0" algn="l" defTabSz="932742" rtl="0" eaLnBrk="1" fontAlgn="auto" latinLnBrk="0" hangingPunct="1">
              <a:lnSpc>
                <a:spcPct val="90000"/>
              </a:lnSpc>
              <a:spcBef>
                <a:spcPts val="0"/>
              </a:spcBef>
              <a:spcAft>
                <a:spcPts val="0"/>
              </a:spcAft>
              <a:buClrTx/>
              <a:buSzPct val="90000"/>
              <a:buFont typeface="Wingdings" panose="05000000000000000000" pitchFamily="2" charset="2"/>
              <a:buChar char="l"/>
              <a:tabLst/>
              <a:defRPr/>
            </a:pP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支持最新工业标准</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V</a:t>
            </a:r>
            <a:r>
              <a:rPr kumimoji="0" lang="en-US" altLang="zh-CN"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x</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LAN</a:t>
            </a: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和</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OVSDB</a:t>
            </a:r>
          </a:p>
          <a:p>
            <a:pPr marR="0" lvl="0" algn="l" defTabSz="932742" rtl="0" eaLnBrk="1" fontAlgn="auto" latinLnBrk="0" hangingPunct="1">
              <a:lnSpc>
                <a:spcPct val="90000"/>
              </a:lnSpc>
              <a:spcBef>
                <a:spcPts val="0"/>
              </a:spcBef>
              <a:spcAft>
                <a:spcPts val="0"/>
              </a:spcAft>
              <a:buClrTx/>
              <a:buSzPct val="90000"/>
              <a:buFont typeface="Wingdings" panose="05000000000000000000" pitchFamily="2" charset="2"/>
              <a:buChar char="l"/>
              <a:tabLst/>
              <a:defRPr/>
            </a:pPr>
            <a:endPar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a:p>
            <a:pPr marR="0" lvl="0" algn="l" defTabSz="932742" rtl="0" eaLnBrk="1" fontAlgn="auto" latinLnBrk="0" hangingPunct="1">
              <a:lnSpc>
                <a:spcPct val="90000"/>
              </a:lnSpc>
              <a:spcBef>
                <a:spcPts val="0"/>
              </a:spcBef>
              <a:spcAft>
                <a:spcPts val="0"/>
              </a:spcAft>
              <a:buClrTx/>
              <a:buSzPct val="90000"/>
              <a:buFont typeface="Wingdings" panose="05000000000000000000" pitchFamily="2" charset="2"/>
              <a:buChar char="l"/>
              <a:tabLst/>
              <a:defRPr/>
            </a:pP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整合来自于</a:t>
            </a:r>
            <a:r>
              <a:rPr kumimoji="0" lang="en-US" altLang="zh-CN"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Azure</a:t>
            </a: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的技术</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Software Load Balancer (SLB) </a:t>
            </a: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和</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Virtual Filtering Platform (VFP) vSwitch</a:t>
            </a: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扩展</a:t>
            </a:r>
            <a:endPar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a:p>
            <a:pPr marR="0" lvl="0" algn="l" defTabSz="932742" rtl="0" eaLnBrk="1" fontAlgn="auto" latinLnBrk="0" hangingPunct="1">
              <a:lnSpc>
                <a:spcPct val="90000"/>
              </a:lnSpc>
              <a:spcBef>
                <a:spcPts val="0"/>
              </a:spcBef>
              <a:spcAft>
                <a:spcPts val="0"/>
              </a:spcAft>
              <a:buClrTx/>
              <a:buSzPct val="90000"/>
              <a:buFont typeface="Wingdings" panose="05000000000000000000" pitchFamily="2" charset="2"/>
              <a:buChar char="l"/>
              <a:tabLst/>
              <a:defRPr/>
            </a:pPr>
            <a:endPar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a:p>
            <a:pPr marR="0" lvl="0" algn="l" defTabSz="932742" rtl="0" eaLnBrk="1" fontAlgn="auto" latinLnBrk="0" hangingPunct="1">
              <a:lnSpc>
                <a:spcPct val="90000"/>
              </a:lnSpc>
              <a:spcBef>
                <a:spcPts val="0"/>
              </a:spcBef>
              <a:spcAft>
                <a:spcPts val="0"/>
              </a:spcAft>
              <a:buClrTx/>
              <a:buSzPct val="90000"/>
              <a:buFont typeface="Wingdings" panose="05000000000000000000" pitchFamily="2" charset="2"/>
              <a:buChar char="l"/>
              <a:tabLst/>
              <a:defRPr/>
            </a:pP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分布式防火墙</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 </a:t>
            </a: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虚拟机和虚拟网络级别的</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ACL</a:t>
            </a:r>
            <a:r>
              <a:rPr kumimoji="0" lang="zh-CN" alt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Network </a:t>
            </a:r>
            <a:r>
              <a:rPr kumimoji="0" lang="en-US" sz="2000" b="0"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Security </a:t>
            </a:r>
            <a:r>
              <a:rPr kumimoji="0" lang="en-US" sz="2000" b="0"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Group</a:t>
            </a:r>
            <a:endParaRPr kumimoji="0" lang="en-US" sz="2000" b="0"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4" name="Picture 3"/>
          <p:cNvPicPr>
            <a:picLocks noChangeAspect="1"/>
          </p:cNvPicPr>
          <p:nvPr/>
        </p:nvPicPr>
        <p:blipFill rotWithShape="1">
          <a:blip r:embed="rId2"/>
          <a:srcRect l="15143"/>
          <a:stretch/>
        </p:blipFill>
        <p:spPr>
          <a:xfrm>
            <a:off x="7437437" y="0"/>
            <a:ext cx="4999038" cy="7002462"/>
          </a:xfrm>
          <a:prstGeom prst="rect">
            <a:avLst/>
          </a:prstGeom>
        </p:spPr>
      </p:pic>
    </p:spTree>
    <p:extLst>
      <p:ext uri="{BB962C8B-B14F-4D97-AF65-F5344CB8AC3E}">
        <p14:creationId xmlns:p14="http://schemas.microsoft.com/office/powerpoint/2010/main" val="3319811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一致性网络</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3" name="图片 2" descr="屏幕剪辑"/>
          <p:cNvPicPr>
            <a:picLocks noChangeAspect="1"/>
          </p:cNvPicPr>
          <p:nvPr/>
        </p:nvPicPr>
        <p:blipFill>
          <a:blip r:embed="rId2"/>
          <a:stretch>
            <a:fillRect/>
          </a:stretch>
        </p:blipFill>
        <p:spPr>
          <a:xfrm>
            <a:off x="463884" y="1212849"/>
            <a:ext cx="4315427" cy="3715268"/>
          </a:xfrm>
          <a:prstGeom prst="rect">
            <a:avLst/>
          </a:prstGeom>
        </p:spPr>
      </p:pic>
    </p:spTree>
    <p:extLst>
      <p:ext uri="{BB962C8B-B14F-4D97-AF65-F5344CB8AC3E}">
        <p14:creationId xmlns:p14="http://schemas.microsoft.com/office/powerpoint/2010/main" val="3130954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141638"/>
            <a:ext cx="7467600" cy="917575"/>
          </a:xfrm>
        </p:spPr>
        <p:txBody>
          <a:bodyPr/>
          <a:lstStyle/>
          <a:p>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a:t>
            </a:r>
            <a:r>
              <a:rPr lang="en-US" altLang="zh-CN"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zure </a:t>
            </a:r>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WebApp</a:t>
            </a:r>
            <a:r>
              <a:rPr lang="zh-CN" alt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背后的原理</a:t>
            </a:r>
            <a:endParaRPr lang="en-US" sz="44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Text Placeholder 2"/>
          <p:cNvSpPr txBox="1">
            <a:spLocks/>
          </p:cNvSpPr>
          <p:nvPr/>
        </p:nvSpPr>
        <p:spPr>
          <a:xfrm>
            <a:off x="0" y="1059213"/>
            <a:ext cx="7207956" cy="5334000"/>
          </a:xfrm>
          <a:prstGeom prst="rect">
            <a:avLst/>
          </a:prstGeom>
        </p:spPr>
        <p:txBody>
          <a:bodyPr vert="horz" wrap="square" lIns="182854" tIns="146283" rIns="182854" bIns="124347"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ClrTx/>
              <a:buFont typeface="Wingdings" panose="05000000000000000000" pitchFamily="2" charset="2"/>
              <a:buChar char="n"/>
              <a:defRPr/>
            </a:pPr>
            <a:r>
              <a:rPr lang="zh-CN" altLang="en-US" sz="2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当前版本基础架构由</a:t>
            </a:r>
            <a:r>
              <a:rPr lang="en-US" altLang="zh-CN" sz="2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7</a:t>
            </a:r>
            <a:r>
              <a:rPr lang="zh-CN" altLang="en-US" sz="2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台</a:t>
            </a:r>
            <a:r>
              <a:rPr lang="en-US" altLang="zh-CN" sz="2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VM</a:t>
            </a:r>
            <a:r>
              <a:rPr lang="zh-CN" altLang="en-US" sz="2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组成</a:t>
            </a:r>
            <a:endParaRPr lang="en-US" altLang="zh-CN" sz="2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0">
              <a:spcBef>
                <a:spcPts val="0"/>
              </a:spcBef>
              <a:buClrTx/>
              <a:buFont typeface="Wingdings" panose="05000000000000000000" pitchFamily="2" charset="2"/>
              <a:buChar char="n"/>
              <a:defRPr/>
            </a:pPr>
            <a:r>
              <a:rPr lang="en-US" altLang="zh-CN" sz="2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ARM</a:t>
            </a:r>
            <a:r>
              <a:rPr lang="zh-CN" altLang="en-US" sz="2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模板部署</a:t>
            </a:r>
            <a:endParaRPr lang="en-US" altLang="zh-CN" sz="24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1">
              <a:spcBef>
                <a:spcPts val="0"/>
              </a:spcBef>
              <a:buClrTx/>
              <a:buFont typeface="Wingdings" panose="05000000000000000000" pitchFamily="2" charset="2"/>
              <a:buChar char="l"/>
              <a:defRPr/>
            </a:pP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 Worker– </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特殊版本的</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IIS Web</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服务器，用来处理来自客户端的</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请求</a:t>
            </a:r>
          </a:p>
          <a:p>
            <a:pPr lvl="1">
              <a:spcBef>
                <a:spcPts val="0"/>
              </a:spcBef>
              <a:buClrTx/>
              <a:buFont typeface="Wingdings" panose="05000000000000000000" pitchFamily="2" charset="2"/>
              <a:buChar char="l"/>
              <a:defRPr/>
            </a:pP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Front End– IIS Web</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服务器，接受来自客户端的请求，并把请求转交给</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 Worker</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，以及把</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 Worker</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的响应回送给客户端</a:t>
            </a:r>
          </a:p>
          <a:p>
            <a:pPr lvl="1">
              <a:spcBef>
                <a:spcPts val="0"/>
              </a:spcBef>
              <a:buClrTx/>
              <a:buFont typeface="Wingdings" panose="05000000000000000000" pitchFamily="2" charset="2"/>
              <a:buChar char="l"/>
              <a:defRPr/>
            </a:pP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Publisher– </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给</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FTP</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客户端提供内容发布，还有类似</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GIT</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等机制</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目前并不支持</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p>
          <a:p>
            <a:pPr lvl="1">
              <a:spcBef>
                <a:spcPts val="0"/>
              </a:spcBef>
              <a:buClrTx/>
              <a:buFont typeface="Wingdings" panose="05000000000000000000" pitchFamily="2" charset="2"/>
              <a:buChar char="l"/>
              <a:defRPr/>
            </a:pP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Database– Azure Stack WebApp</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的配置数据</a:t>
            </a:r>
          </a:p>
          <a:p>
            <a:pPr lvl="1">
              <a:spcBef>
                <a:spcPts val="0"/>
              </a:spcBef>
              <a:buClrTx/>
              <a:buFont typeface="Wingdings" panose="05000000000000000000" pitchFamily="2" charset="2"/>
              <a:buChar char="l"/>
              <a:defRPr/>
            </a:pP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File Server - </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存放租户的网站内容 </a:t>
            </a:r>
          </a:p>
          <a:p>
            <a:pPr lvl="1">
              <a:spcBef>
                <a:spcPts val="0"/>
              </a:spcBef>
              <a:buClrTx/>
              <a:buFont typeface="Wingdings" panose="05000000000000000000" pitchFamily="2" charset="2"/>
              <a:buChar char="l"/>
              <a:defRPr/>
            </a:pP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Controller–  </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创建和管理其它</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WebApp</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的角色</a:t>
            </a:r>
          </a:p>
          <a:p>
            <a:pPr lvl="1">
              <a:spcBef>
                <a:spcPts val="0"/>
              </a:spcBef>
              <a:buClrTx/>
              <a:buFont typeface="Wingdings" panose="05000000000000000000" pitchFamily="2" charset="2"/>
              <a:buChar char="l"/>
              <a:defRPr/>
            </a:pP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Management- REST API </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服务器</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4" name="Picture 3"/>
          <p:cNvPicPr>
            <a:picLocks noChangeAspect="1"/>
          </p:cNvPicPr>
          <p:nvPr/>
        </p:nvPicPr>
        <p:blipFill rotWithShape="1">
          <a:blip r:embed="rId2"/>
          <a:srcRect l="15143"/>
          <a:stretch/>
        </p:blipFill>
        <p:spPr>
          <a:xfrm>
            <a:off x="7437437" y="0"/>
            <a:ext cx="4999038" cy="7002462"/>
          </a:xfrm>
          <a:prstGeom prst="rect">
            <a:avLst/>
          </a:prstGeom>
        </p:spPr>
      </p:pic>
      <p:pic>
        <p:nvPicPr>
          <p:cNvPr id="6" name="图片 5"/>
          <p:cNvPicPr>
            <a:picLocks noChangeAspect="1"/>
          </p:cNvPicPr>
          <p:nvPr/>
        </p:nvPicPr>
        <p:blipFill>
          <a:blip r:embed="rId3"/>
          <a:stretch>
            <a:fillRect/>
          </a:stretch>
        </p:blipFill>
        <p:spPr>
          <a:xfrm>
            <a:off x="416560" y="1200851"/>
            <a:ext cx="12436475" cy="4880569"/>
          </a:xfrm>
          <a:prstGeom prst="rect">
            <a:avLst/>
          </a:prstGeom>
        </p:spPr>
      </p:pic>
    </p:spTree>
    <p:extLst>
      <p:ext uri="{BB962C8B-B14F-4D97-AF65-F5344CB8AC3E}">
        <p14:creationId xmlns:p14="http://schemas.microsoft.com/office/powerpoint/2010/main" val="1124241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141638"/>
            <a:ext cx="7467600" cy="917575"/>
          </a:xfrm>
        </p:spPr>
        <p:txBody>
          <a:bodyPr/>
          <a:lstStyle/>
          <a:p>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a:t>
            </a:r>
            <a:r>
              <a:rPr lang="en-US" altLang="zh-CN"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zure </a:t>
            </a:r>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WebApp</a:t>
            </a:r>
            <a:r>
              <a:rPr lang="zh-CN" alt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背后的原理</a:t>
            </a:r>
            <a:endParaRPr lang="en-US" sz="44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Text Placeholder 2"/>
          <p:cNvSpPr txBox="1">
            <a:spLocks/>
          </p:cNvSpPr>
          <p:nvPr/>
        </p:nvSpPr>
        <p:spPr>
          <a:xfrm>
            <a:off x="0" y="1059213"/>
            <a:ext cx="7207956" cy="5334000"/>
          </a:xfrm>
          <a:prstGeom prst="rect">
            <a:avLst/>
          </a:prstGeom>
        </p:spPr>
        <p:txBody>
          <a:bodyPr vert="horz" wrap="square" lIns="182854" tIns="146283" rIns="182854" bIns="124347"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定制化的分布式</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IIS</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组件，包含分布式</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 Farm</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、资源统计、配额应用等功能</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访问租户站点</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时</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，由定制的</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DWASVC</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服务创建</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租户网站进程</a:t>
            </a:r>
            <a:r>
              <a:rPr lang="en-US" altLang="zh-CN"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(w3wp)</a:t>
            </a:r>
            <a:r>
              <a:rPr lang="zh-CN" altLang="en-US" sz="20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，并且创建站点相关</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文件</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并不是像标准</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IIS</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那样，由</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WAS</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服务新建</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IIS</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站点</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该租户站点进程，其用户名就是网站名称</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4" name="Picture 3"/>
          <p:cNvPicPr>
            <a:picLocks noChangeAspect="1"/>
          </p:cNvPicPr>
          <p:nvPr/>
        </p:nvPicPr>
        <p:blipFill rotWithShape="1">
          <a:blip r:embed="rId2"/>
          <a:srcRect l="15143"/>
          <a:stretch/>
        </p:blipFill>
        <p:spPr>
          <a:xfrm>
            <a:off x="7437437" y="0"/>
            <a:ext cx="4999038" cy="7002462"/>
          </a:xfrm>
          <a:prstGeom prst="rect">
            <a:avLst/>
          </a:prstGeom>
        </p:spPr>
      </p:pic>
      <p:pic>
        <p:nvPicPr>
          <p:cNvPr id="9" name="图片 8"/>
          <p:cNvPicPr>
            <a:picLocks noChangeAspect="1"/>
          </p:cNvPicPr>
          <p:nvPr/>
        </p:nvPicPr>
        <p:blipFill>
          <a:blip r:embed="rId3"/>
          <a:stretch>
            <a:fillRect/>
          </a:stretch>
        </p:blipFill>
        <p:spPr>
          <a:xfrm>
            <a:off x="1422400" y="461786"/>
            <a:ext cx="10326563" cy="6994525"/>
          </a:xfrm>
          <a:prstGeom prst="rect">
            <a:avLst/>
          </a:prstGeom>
        </p:spPr>
      </p:pic>
      <p:pic>
        <p:nvPicPr>
          <p:cNvPr id="11" name="图片 10"/>
          <p:cNvPicPr>
            <a:picLocks noChangeAspect="1"/>
          </p:cNvPicPr>
          <p:nvPr/>
        </p:nvPicPr>
        <p:blipFill>
          <a:blip r:embed="rId4"/>
          <a:stretch>
            <a:fillRect/>
          </a:stretch>
        </p:blipFill>
        <p:spPr>
          <a:xfrm>
            <a:off x="0" y="2562727"/>
            <a:ext cx="12373825" cy="2842393"/>
          </a:xfrm>
          <a:prstGeom prst="rect">
            <a:avLst/>
          </a:prstGeom>
        </p:spPr>
      </p:pic>
    </p:spTree>
    <p:extLst>
      <p:ext uri="{BB962C8B-B14F-4D97-AF65-F5344CB8AC3E}">
        <p14:creationId xmlns:p14="http://schemas.microsoft.com/office/powerpoint/2010/main" val="3257804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141638"/>
            <a:ext cx="7467600" cy="917575"/>
          </a:xfrm>
        </p:spPr>
        <p:txBody>
          <a:bodyPr/>
          <a:lstStyle/>
          <a:p>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a:t>
            </a:r>
            <a:r>
              <a:rPr lang="en-US" altLang="zh-CN"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zure </a:t>
            </a:r>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WebApp</a:t>
            </a:r>
            <a:r>
              <a:rPr lang="zh-CN" alt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背后的原理</a:t>
            </a:r>
            <a:endParaRPr lang="en-US" sz="44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Text Placeholder 2"/>
          <p:cNvSpPr txBox="1">
            <a:spLocks/>
          </p:cNvSpPr>
          <p:nvPr/>
        </p:nvSpPr>
        <p:spPr>
          <a:xfrm>
            <a:off x="0" y="1059213"/>
            <a:ext cx="7207956" cy="5334000"/>
          </a:xfrm>
          <a:prstGeom prst="rect">
            <a:avLst/>
          </a:prstGeom>
        </p:spPr>
        <p:txBody>
          <a:bodyPr vert="horz" wrap="square" lIns="182854" tIns="146283" rIns="182854" bIns="124347"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采用沙盒</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容器的机制，来运行租户站点的进程</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可能今后会改为</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Windows Server Container</a:t>
            </a:r>
          </a:p>
        </p:txBody>
      </p:sp>
      <p:pic>
        <p:nvPicPr>
          <p:cNvPr id="4" name="Picture 3"/>
          <p:cNvPicPr>
            <a:picLocks noChangeAspect="1"/>
          </p:cNvPicPr>
          <p:nvPr/>
        </p:nvPicPr>
        <p:blipFill rotWithShape="1">
          <a:blip r:embed="rId2"/>
          <a:srcRect l="15143"/>
          <a:stretch/>
        </p:blipFill>
        <p:spPr>
          <a:xfrm>
            <a:off x="7437437" y="0"/>
            <a:ext cx="4999038" cy="7002462"/>
          </a:xfrm>
          <a:prstGeom prst="rect">
            <a:avLst/>
          </a:prstGeom>
        </p:spPr>
      </p:pic>
      <p:pic>
        <p:nvPicPr>
          <p:cNvPr id="5" name="图片 4"/>
          <p:cNvPicPr>
            <a:picLocks noChangeAspect="1"/>
          </p:cNvPicPr>
          <p:nvPr/>
        </p:nvPicPr>
        <p:blipFill>
          <a:blip r:embed="rId3"/>
          <a:stretch>
            <a:fillRect/>
          </a:stretch>
        </p:blipFill>
        <p:spPr>
          <a:xfrm>
            <a:off x="417512" y="2167255"/>
            <a:ext cx="6115050" cy="2924175"/>
          </a:xfrm>
          <a:prstGeom prst="rect">
            <a:avLst/>
          </a:prstGeom>
        </p:spPr>
      </p:pic>
    </p:spTree>
    <p:extLst>
      <p:ext uri="{BB962C8B-B14F-4D97-AF65-F5344CB8AC3E}">
        <p14:creationId xmlns:p14="http://schemas.microsoft.com/office/powerpoint/2010/main" val="21333533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141638"/>
            <a:ext cx="7467600" cy="917575"/>
          </a:xfrm>
        </p:spPr>
        <p:txBody>
          <a:bodyPr/>
          <a:lstStyle/>
          <a:p>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a:t>
            </a:r>
            <a:r>
              <a:rPr lang="en-US" altLang="zh-CN"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zure </a:t>
            </a:r>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WebApp</a:t>
            </a:r>
            <a:r>
              <a:rPr lang="zh-CN" alt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背后的原理</a:t>
            </a:r>
            <a:endParaRPr lang="en-US" sz="44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Text Placeholder 2"/>
          <p:cNvSpPr txBox="1">
            <a:spLocks/>
          </p:cNvSpPr>
          <p:nvPr/>
        </p:nvSpPr>
        <p:spPr>
          <a:xfrm>
            <a:off x="0" y="1059213"/>
            <a:ext cx="7207956" cy="5334000"/>
          </a:xfrm>
          <a:prstGeom prst="rect">
            <a:avLst/>
          </a:prstGeom>
        </p:spPr>
        <p:txBody>
          <a:bodyPr vert="horz" wrap="square" lIns="182854" tIns="146283" rIns="182854" bIns="124347"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运行在沙盒里的</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free/shared</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租户站点进程，采用</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Job Object</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来限定站点的资源配额</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这个资源配额的机制等同于</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Windows Server Container</a:t>
            </a:r>
          </a:p>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如果是</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dedicated</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租户站点，则不会限定资源配额</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4" name="Picture 3"/>
          <p:cNvPicPr>
            <a:picLocks noChangeAspect="1"/>
          </p:cNvPicPr>
          <p:nvPr/>
        </p:nvPicPr>
        <p:blipFill rotWithShape="1">
          <a:blip r:embed="rId2"/>
          <a:srcRect l="15143"/>
          <a:stretch/>
        </p:blipFill>
        <p:spPr>
          <a:xfrm>
            <a:off x="7437437" y="0"/>
            <a:ext cx="4999038" cy="7002462"/>
          </a:xfrm>
          <a:prstGeom prst="rect">
            <a:avLst/>
          </a:prstGeom>
        </p:spPr>
      </p:pic>
      <p:pic>
        <p:nvPicPr>
          <p:cNvPr id="6" name="图片 5"/>
          <p:cNvPicPr>
            <a:picLocks noChangeAspect="1"/>
          </p:cNvPicPr>
          <p:nvPr/>
        </p:nvPicPr>
        <p:blipFill>
          <a:blip r:embed="rId3"/>
          <a:stretch>
            <a:fillRect/>
          </a:stretch>
        </p:blipFill>
        <p:spPr>
          <a:xfrm>
            <a:off x="428942" y="1200851"/>
            <a:ext cx="5543550" cy="4133850"/>
          </a:xfrm>
          <a:prstGeom prst="rect">
            <a:avLst/>
          </a:prstGeom>
        </p:spPr>
      </p:pic>
      <p:pic>
        <p:nvPicPr>
          <p:cNvPr id="7" name="图片 6"/>
          <p:cNvPicPr>
            <a:picLocks noChangeAspect="1"/>
          </p:cNvPicPr>
          <p:nvPr/>
        </p:nvPicPr>
        <p:blipFill>
          <a:blip r:embed="rId4"/>
          <a:stretch>
            <a:fillRect/>
          </a:stretch>
        </p:blipFill>
        <p:spPr>
          <a:xfrm>
            <a:off x="5351462" y="1425750"/>
            <a:ext cx="4171950" cy="5210175"/>
          </a:xfrm>
          <a:prstGeom prst="rect">
            <a:avLst/>
          </a:prstGeom>
        </p:spPr>
      </p:pic>
    </p:spTree>
    <p:extLst>
      <p:ext uri="{BB962C8B-B14F-4D97-AF65-F5344CB8AC3E}">
        <p14:creationId xmlns:p14="http://schemas.microsoft.com/office/powerpoint/2010/main" val="4184336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141638"/>
            <a:ext cx="7467600" cy="917575"/>
          </a:xfrm>
        </p:spPr>
        <p:txBody>
          <a:bodyPr/>
          <a:lstStyle/>
          <a:p>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a:t>
            </a:r>
            <a:r>
              <a:rPr lang="en-US" altLang="zh-CN"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zure </a:t>
            </a:r>
            <a:r>
              <a:rPr 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WebApp</a:t>
            </a:r>
            <a:r>
              <a:rPr lang="zh-CN" altLang="en-US" sz="44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背后的原理</a:t>
            </a:r>
            <a:endParaRPr lang="en-US" sz="4400" dirty="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Text Placeholder 2"/>
          <p:cNvSpPr txBox="1">
            <a:spLocks/>
          </p:cNvSpPr>
          <p:nvPr/>
        </p:nvSpPr>
        <p:spPr>
          <a:xfrm>
            <a:off x="0" y="1059213"/>
            <a:ext cx="7207956" cy="5334000"/>
          </a:xfrm>
          <a:prstGeom prst="rect">
            <a:avLst/>
          </a:prstGeom>
        </p:spPr>
        <p:txBody>
          <a:bodyPr vert="horz" wrap="square" lIns="182854" tIns="146283" rIns="182854" bIns="124347"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我们可以在</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门户的</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WebApp RP</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配置页面，指定</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free/shared</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租户站点的内存配额</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这个资源配额会写到</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WebApp</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的</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runtime DB</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中</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管理</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VM</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上的配额应用服务，会负责写入租户站点进程</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lvl="0">
              <a:spcBef>
                <a:spcPts val="0"/>
              </a:spcBef>
              <a:buClrTx/>
              <a:buFont typeface="Wingdings" panose="05000000000000000000" pitchFamily="2" charset="2"/>
              <a:buChar char="l"/>
              <a:defRPr/>
            </a:pP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可以在租户站点进程的</a:t>
            </a:r>
            <a:r>
              <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Job Object</a:t>
            </a:r>
            <a:r>
              <a:rPr lang="zh-CN" altLang="en-US"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对象里看到变化</a:t>
            </a:r>
            <a:endParaRPr lang="en-US" altLang="zh-CN" sz="2000" dirty="0" smtClean="0">
              <a:solidFill>
                <a:srgbClr val="00206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4" name="Picture 3"/>
          <p:cNvPicPr>
            <a:picLocks noChangeAspect="1"/>
          </p:cNvPicPr>
          <p:nvPr/>
        </p:nvPicPr>
        <p:blipFill rotWithShape="1">
          <a:blip r:embed="rId2"/>
          <a:srcRect l="15143"/>
          <a:stretch/>
        </p:blipFill>
        <p:spPr>
          <a:xfrm>
            <a:off x="7437437" y="0"/>
            <a:ext cx="4999038" cy="7002462"/>
          </a:xfrm>
          <a:prstGeom prst="rect">
            <a:avLst/>
          </a:prstGeom>
        </p:spPr>
      </p:pic>
      <p:pic>
        <p:nvPicPr>
          <p:cNvPr id="8" name="图片 7"/>
          <p:cNvPicPr>
            <a:picLocks noChangeAspect="1"/>
          </p:cNvPicPr>
          <p:nvPr/>
        </p:nvPicPr>
        <p:blipFill>
          <a:blip r:embed="rId3"/>
          <a:stretch>
            <a:fillRect/>
          </a:stretch>
        </p:blipFill>
        <p:spPr>
          <a:xfrm>
            <a:off x="121920" y="706331"/>
            <a:ext cx="12436475" cy="5589799"/>
          </a:xfrm>
          <a:prstGeom prst="rect">
            <a:avLst/>
          </a:prstGeom>
        </p:spPr>
      </p:pic>
      <p:pic>
        <p:nvPicPr>
          <p:cNvPr id="9" name="图片 8"/>
          <p:cNvPicPr>
            <a:picLocks noChangeAspect="1"/>
          </p:cNvPicPr>
          <p:nvPr/>
        </p:nvPicPr>
        <p:blipFill>
          <a:blip r:embed="rId4"/>
          <a:stretch>
            <a:fillRect/>
          </a:stretch>
        </p:blipFill>
        <p:spPr>
          <a:xfrm>
            <a:off x="121919" y="706331"/>
            <a:ext cx="12314555" cy="7145647"/>
          </a:xfrm>
          <a:prstGeom prst="rect">
            <a:avLst/>
          </a:prstGeom>
        </p:spPr>
      </p:pic>
      <p:pic>
        <p:nvPicPr>
          <p:cNvPr id="10" name="图片 9"/>
          <p:cNvPicPr>
            <a:picLocks noChangeAspect="1"/>
          </p:cNvPicPr>
          <p:nvPr/>
        </p:nvPicPr>
        <p:blipFill>
          <a:blip r:embed="rId5"/>
          <a:stretch>
            <a:fillRect/>
          </a:stretch>
        </p:blipFill>
        <p:spPr>
          <a:xfrm>
            <a:off x="560864" y="177501"/>
            <a:ext cx="6361747" cy="8203305"/>
          </a:xfrm>
          <a:prstGeom prst="rect">
            <a:avLst/>
          </a:prstGeom>
        </p:spPr>
      </p:pic>
    </p:spTree>
    <p:extLst>
      <p:ext uri="{BB962C8B-B14F-4D97-AF65-F5344CB8AC3E}">
        <p14:creationId xmlns:p14="http://schemas.microsoft.com/office/powerpoint/2010/main" val="362301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日程安排</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754912" y="1562986"/>
            <a:ext cx="9867014"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l"/>
            </a:pP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概述</a:t>
            </a:r>
            <a:endPar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342900" indent="-342900">
              <a:lnSpc>
                <a:spcPct val="90000"/>
              </a:lnSpc>
              <a:spcAft>
                <a:spcPts val="600"/>
              </a:spcAft>
              <a:buFont typeface="Wingdings" panose="05000000000000000000" pitchFamily="2" charset="2"/>
              <a:buChar char="l"/>
            </a:pP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RM</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实现配置即服务</a:t>
            </a:r>
            <a:endPar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342900" indent="-342900">
              <a:lnSpc>
                <a:spcPct val="90000"/>
              </a:lnSpc>
              <a:spcAft>
                <a:spcPts val="600"/>
              </a:spcAft>
              <a:buFont typeface="Wingdings" panose="05000000000000000000" pitchFamily="2" charset="2"/>
              <a:buChar char="l"/>
            </a:pP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架构介绍</a:t>
            </a:r>
            <a:endPar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597019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日程安排</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754912" y="1562986"/>
            <a:ext cx="9867014"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l"/>
            </a:pP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概述</a:t>
            </a:r>
            <a:endPar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342900" indent="-342900">
              <a:lnSpc>
                <a:spcPct val="90000"/>
              </a:lnSpc>
              <a:spcAft>
                <a:spcPts val="600"/>
              </a:spcAft>
              <a:buFont typeface="Wingdings" panose="05000000000000000000" pitchFamily="2" charset="2"/>
              <a:buChar char="l"/>
            </a:pPr>
            <a:r>
              <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RM</a:t>
            </a:r>
            <a:r>
              <a:rPr lang="zh-CN" altLang="en-US"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实现配置即服务</a:t>
            </a:r>
            <a:endPar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342900" indent="-342900">
              <a:lnSpc>
                <a:spcPct val="90000"/>
              </a:lnSpc>
              <a:spcAft>
                <a:spcPts val="600"/>
              </a:spcAft>
              <a:buFont typeface="Wingdings" panose="05000000000000000000" pitchFamily="2" charset="2"/>
              <a:buChar char="l"/>
            </a:pPr>
            <a:r>
              <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架构介绍</a:t>
            </a:r>
            <a:endPar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413934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p:cNvGrpSpPr/>
          <p:nvPr/>
        </p:nvGrpSpPr>
        <p:grpSpPr>
          <a:xfrm flipH="1">
            <a:off x="9070130" y="2125663"/>
            <a:ext cx="2728261" cy="1816480"/>
            <a:chOff x="7486866" y="-976052"/>
            <a:chExt cx="3310497" cy="2204133"/>
          </a:xfrm>
          <a:solidFill>
            <a:schemeClr val="bg2">
              <a:lumMod val="20000"/>
              <a:lumOff val="80000"/>
            </a:schemeClr>
          </a:solidFill>
        </p:grpSpPr>
        <p:sp>
          <p:nvSpPr>
            <p:cNvPr id="145" name="Freeform 7"/>
            <p:cNvSpPr>
              <a:spLocks/>
            </p:cNvSpPr>
            <p:nvPr/>
          </p:nvSpPr>
          <p:spPr bwMode="auto">
            <a:xfrm>
              <a:off x="8539522" y="-976052"/>
              <a:ext cx="2257841" cy="148446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46" name="Freeform 8"/>
            <p:cNvSpPr>
              <a:spLocks/>
            </p:cNvSpPr>
            <p:nvPr/>
          </p:nvSpPr>
          <p:spPr bwMode="auto">
            <a:xfrm>
              <a:off x="7607169" y="-495912"/>
              <a:ext cx="812049" cy="52418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47" name="Freeform 9"/>
            <p:cNvSpPr>
              <a:spLocks/>
            </p:cNvSpPr>
            <p:nvPr/>
          </p:nvSpPr>
          <p:spPr bwMode="auto">
            <a:xfrm>
              <a:off x="7486866" y="407439"/>
              <a:ext cx="1254595" cy="820642"/>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
        <p:nvSpPr>
          <p:cNvPr id="13" name="Rectangle 12"/>
          <p:cNvSpPr/>
          <p:nvPr/>
        </p:nvSpPr>
        <p:spPr bwMode="auto">
          <a:xfrm>
            <a:off x="7793608" y="3268472"/>
            <a:ext cx="2869854" cy="195699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47" name="Rectangle 46"/>
          <p:cNvSpPr/>
          <p:nvPr/>
        </p:nvSpPr>
        <p:spPr bwMode="auto">
          <a:xfrm>
            <a:off x="457200" y="5494925"/>
            <a:ext cx="11522076" cy="1215807"/>
          </a:xfrm>
          <a:prstGeom prst="rect">
            <a:avLst/>
          </a:prstGeom>
          <a:solidFill>
            <a:schemeClr val="bg2">
              <a:lumMod val="20000"/>
              <a:lumOff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41" name="TextBox 40"/>
          <p:cNvSpPr txBox="1"/>
          <p:nvPr/>
        </p:nvSpPr>
        <p:spPr>
          <a:xfrm>
            <a:off x="2282203" y="5345537"/>
            <a:ext cx="460599" cy="627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spcBef>
                <a:spcPts val="612"/>
              </a:spcBef>
            </a:pPr>
            <a:r>
              <a:rPr lang="en-US" sz="2400" dirty="0">
                <a:gradFill>
                  <a:gsLst>
                    <a:gs pos="0">
                      <a:srgbClr val="00188F"/>
                    </a:gs>
                    <a:gs pos="100000">
                      <a:srgbClr val="00188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p>
        </p:txBody>
      </p:sp>
      <p:sp>
        <p:nvSpPr>
          <p:cNvPr id="45" name="TextBox 44"/>
          <p:cNvSpPr txBox="1"/>
          <p:nvPr/>
        </p:nvSpPr>
        <p:spPr>
          <a:xfrm>
            <a:off x="7948462" y="5786549"/>
            <a:ext cx="2560148" cy="627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r>
              <a:rPr lang="en-US" sz="2400" dirty="0">
                <a:gradFill>
                  <a:gsLst>
                    <a:gs pos="1250">
                      <a:srgbClr val="0078D7"/>
                    </a:gs>
                    <a:gs pos="100000">
                      <a:srgbClr val="0078D7"/>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Microsoft Azure</a:t>
            </a:r>
          </a:p>
        </p:txBody>
      </p:sp>
      <p:grpSp>
        <p:nvGrpSpPr>
          <p:cNvPr id="138" name="Group 137"/>
          <p:cNvGrpSpPr>
            <a:grpSpLocks noChangeAspect="1"/>
          </p:cNvGrpSpPr>
          <p:nvPr/>
        </p:nvGrpSpPr>
        <p:grpSpPr>
          <a:xfrm>
            <a:off x="5210466" y="2072819"/>
            <a:ext cx="2015541" cy="3422106"/>
            <a:chOff x="5240603" y="1759921"/>
            <a:chExt cx="1863194" cy="3163444"/>
          </a:xfrm>
        </p:grpSpPr>
        <p:sp>
          <p:nvSpPr>
            <p:cNvPr id="57" name="TextBox 56"/>
            <p:cNvSpPr txBox="1"/>
            <p:nvPr/>
          </p:nvSpPr>
          <p:spPr>
            <a:xfrm>
              <a:off x="5432518" y="1759921"/>
              <a:ext cx="1479371" cy="614470"/>
            </a:xfrm>
            <a:prstGeom prst="rect">
              <a:avLst/>
            </a:prstGeom>
            <a:noFill/>
          </p:spPr>
          <p:txBody>
            <a:bodyPr wrap="none" lIns="182828" tIns="146262" rIns="182828" bIns="146262" rtlCol="0">
              <a:spAutoFit/>
            </a:bodyPr>
            <a:lstStyle/>
            <a:p>
              <a:pPr algn="ctr" defTabSz="932384"/>
              <a:r>
                <a:rPr lang="zh-CN" altLang="en-US" sz="2400" cap="all" dirty="0" smtClean="0">
                  <a:gradFill>
                    <a:gsLst>
                      <a:gs pos="1250">
                        <a:srgbClr val="0078D7"/>
                      </a:gs>
                      <a:gs pos="100000">
                        <a:srgbClr val="0078D7"/>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rPr>
                <a:t>应用创新</a:t>
              </a:r>
              <a:endParaRPr lang="en-US" sz="2400" cap="all" dirty="0">
                <a:gradFill>
                  <a:gsLst>
                    <a:gs pos="1250">
                      <a:srgbClr val="0078D7"/>
                    </a:gs>
                    <a:gs pos="100000">
                      <a:srgbClr val="0078D7"/>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54" name="Group 53"/>
            <p:cNvGrpSpPr/>
            <p:nvPr/>
          </p:nvGrpSpPr>
          <p:grpSpPr>
            <a:xfrm>
              <a:off x="5240603" y="2034238"/>
              <a:ext cx="1863194" cy="2889127"/>
              <a:chOff x="5240603" y="2034238"/>
              <a:chExt cx="1863194" cy="2889127"/>
            </a:xfrm>
          </p:grpSpPr>
          <p:sp>
            <p:nvSpPr>
              <p:cNvPr id="62" name="TextBox 61"/>
              <p:cNvSpPr txBox="1"/>
              <p:nvPr/>
            </p:nvSpPr>
            <p:spPr>
              <a:xfrm>
                <a:off x="5542962" y="2952290"/>
                <a:ext cx="1194809" cy="938775"/>
              </a:xfrm>
              <a:custGeom>
                <a:avLst/>
                <a:gdLst>
                  <a:gd name="connsiteX0" fmla="*/ 576906 w 3645622"/>
                  <a:gd name="connsiteY0" fmla="*/ 0 h 1898768"/>
                  <a:gd name="connsiteX1" fmla="*/ 3068717 w 3645622"/>
                  <a:gd name="connsiteY1" fmla="*/ 0 h 1898768"/>
                  <a:gd name="connsiteX2" fmla="*/ 3068717 w 3645622"/>
                  <a:gd name="connsiteY2" fmla="*/ 777715 h 1898768"/>
                  <a:gd name="connsiteX3" fmla="*/ 3302284 w 3645622"/>
                  <a:gd name="connsiteY3" fmla="*/ 777715 h 1898768"/>
                  <a:gd name="connsiteX4" fmla="*/ 3302284 w 3645622"/>
                  <a:gd name="connsiteY4" fmla="*/ 606046 h 1898768"/>
                  <a:gd name="connsiteX5" fmla="*/ 3645622 w 3645622"/>
                  <a:gd name="connsiteY5" fmla="*/ 949384 h 1898768"/>
                  <a:gd name="connsiteX6" fmla="*/ 3302284 w 3645622"/>
                  <a:gd name="connsiteY6" fmla="*/ 1292722 h 1898768"/>
                  <a:gd name="connsiteX7" fmla="*/ 3302284 w 3645622"/>
                  <a:gd name="connsiteY7" fmla="*/ 1121053 h 1898768"/>
                  <a:gd name="connsiteX8" fmla="*/ 3068717 w 3645622"/>
                  <a:gd name="connsiteY8" fmla="*/ 1121053 h 1898768"/>
                  <a:gd name="connsiteX9" fmla="*/ 3068717 w 3645622"/>
                  <a:gd name="connsiteY9" fmla="*/ 1898768 h 1898768"/>
                  <a:gd name="connsiteX10" fmla="*/ 576906 w 3645622"/>
                  <a:gd name="connsiteY10" fmla="*/ 1898768 h 1898768"/>
                  <a:gd name="connsiteX11" fmla="*/ 576906 w 3645622"/>
                  <a:gd name="connsiteY11" fmla="*/ 1121053 h 1898768"/>
                  <a:gd name="connsiteX12" fmla="*/ 343338 w 3645622"/>
                  <a:gd name="connsiteY12" fmla="*/ 1121053 h 1898768"/>
                  <a:gd name="connsiteX13" fmla="*/ 343338 w 3645622"/>
                  <a:gd name="connsiteY13" fmla="*/ 1292722 h 1898768"/>
                  <a:gd name="connsiteX14" fmla="*/ 0 w 3645622"/>
                  <a:gd name="connsiteY14" fmla="*/ 949384 h 1898768"/>
                  <a:gd name="connsiteX15" fmla="*/ 343338 w 3645622"/>
                  <a:gd name="connsiteY15" fmla="*/ 606046 h 1898768"/>
                  <a:gd name="connsiteX16" fmla="*/ 343338 w 3645622"/>
                  <a:gd name="connsiteY16" fmla="*/ 777715 h 1898768"/>
                  <a:gd name="connsiteX17" fmla="*/ 576906 w 3645622"/>
                  <a:gd name="connsiteY17" fmla="*/ 777715 h 18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5622" h="1898768">
                    <a:moveTo>
                      <a:pt x="576906" y="0"/>
                    </a:moveTo>
                    <a:lnTo>
                      <a:pt x="3068717" y="0"/>
                    </a:lnTo>
                    <a:lnTo>
                      <a:pt x="3068717" y="777715"/>
                    </a:lnTo>
                    <a:lnTo>
                      <a:pt x="3302284" y="777715"/>
                    </a:lnTo>
                    <a:lnTo>
                      <a:pt x="3302284" y="606046"/>
                    </a:lnTo>
                    <a:lnTo>
                      <a:pt x="3645622" y="949384"/>
                    </a:lnTo>
                    <a:lnTo>
                      <a:pt x="3302284" y="1292722"/>
                    </a:lnTo>
                    <a:lnTo>
                      <a:pt x="3302284" y="1121053"/>
                    </a:lnTo>
                    <a:lnTo>
                      <a:pt x="3068717" y="1121053"/>
                    </a:lnTo>
                    <a:lnTo>
                      <a:pt x="3068717" y="1898768"/>
                    </a:lnTo>
                    <a:lnTo>
                      <a:pt x="576906" y="1898768"/>
                    </a:lnTo>
                    <a:lnTo>
                      <a:pt x="576906" y="1121053"/>
                    </a:lnTo>
                    <a:lnTo>
                      <a:pt x="343338" y="1121053"/>
                    </a:lnTo>
                    <a:lnTo>
                      <a:pt x="343338" y="1292722"/>
                    </a:lnTo>
                    <a:lnTo>
                      <a:pt x="0" y="949384"/>
                    </a:lnTo>
                    <a:lnTo>
                      <a:pt x="343338" y="606046"/>
                    </a:lnTo>
                    <a:lnTo>
                      <a:pt x="343338" y="777715"/>
                    </a:lnTo>
                    <a:lnTo>
                      <a:pt x="576906" y="777715"/>
                    </a:lnTo>
                    <a:close/>
                  </a:path>
                </a:pathLst>
              </a:custGeom>
              <a:noFill/>
            </p:spPr>
            <p:txBody>
              <a:bodyPr wrap="none" lIns="182802" tIns="146241" rIns="182802" bIns="146241" rtlCol="0" anchor="ctr">
                <a:spAutoFit/>
              </a:bodyPr>
              <a:lstStyle/>
              <a:p>
                <a:pPr algn="ctr" defTabSz="932205">
                  <a:lnSpc>
                    <a:spcPct val="90000"/>
                  </a:lnSpc>
                </a:pPr>
                <a:r>
                  <a:rPr lang="zh-CN" altLang="en-US"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rPr>
                  <a:t>混合云</a:t>
                </a:r>
                <a:endParaRPr lang="en-US" altLang="zh-CN"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endParaRPr>
              </a:p>
              <a:p>
                <a:pPr algn="ctr" defTabSz="932205">
                  <a:lnSpc>
                    <a:spcPct val="90000"/>
                  </a:lnSpc>
                </a:pPr>
                <a:r>
                  <a:rPr lang="zh-CN" altLang="en-US"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rPr>
                  <a:t>高度扩展</a:t>
                </a:r>
                <a:endParaRPr lang="en-US"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endParaRPr>
              </a:p>
              <a:p>
                <a:pPr algn="ctr" defTabSz="932205">
                  <a:lnSpc>
                    <a:spcPct val="90000"/>
                  </a:lnSpc>
                </a:pPr>
                <a:r>
                  <a:rPr lang="zh-CN" altLang="en-US" sz="160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企业级</a:t>
                </a:r>
                <a:endParaRPr lang="en-US" sz="160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51" name="Freeform 50"/>
              <p:cNvSpPr/>
              <p:nvPr/>
            </p:nvSpPr>
            <p:spPr bwMode="auto">
              <a:xfrm rot="8100000">
                <a:off x="5240603" y="2034238"/>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56" name="Freeform 55"/>
              <p:cNvSpPr/>
              <p:nvPr/>
            </p:nvSpPr>
            <p:spPr bwMode="auto">
              <a:xfrm rot="18918717">
                <a:off x="5240603" y="3060172"/>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grpSp>
      </p:grpSp>
      <p:sp>
        <p:nvSpPr>
          <p:cNvPr id="121" name="Rectangle 120"/>
          <p:cNvSpPr/>
          <p:nvPr/>
        </p:nvSpPr>
        <p:spPr bwMode="auto">
          <a:xfrm>
            <a:off x="274638" y="5419742"/>
            <a:ext cx="11887200" cy="106427"/>
          </a:xfrm>
          <a:prstGeom prst="rect">
            <a:avLst/>
          </a:prstGeom>
          <a:solidFill>
            <a:srgbClr val="77777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108" name="Title 1"/>
          <p:cNvSpPr>
            <a:spLocks noGrp="1"/>
          </p:cNvSpPr>
          <p:nvPr>
            <p:ph type="title"/>
          </p:nvPr>
        </p:nvSpPr>
        <p:spPr>
          <a:xfrm>
            <a:off x="274639" y="295275"/>
            <a:ext cx="11889564" cy="1459669"/>
          </a:xfrm>
        </p:spPr>
        <p:txBody>
          <a:bodyPr/>
          <a:lstStyle/>
          <a:p>
            <a:r>
              <a:rPr lang="zh-CN" altLang="en-US" sz="44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把</a:t>
            </a:r>
            <a:r>
              <a:rPr lang="en-US" altLang="zh-CN" sz="44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a:t>
            </a:r>
            <a:r>
              <a:rPr lang="zh-CN" altLang="en-US" sz="44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带</a:t>
            </a:r>
            <a:r>
              <a:rPr lang="zh-CN" altLang="en-US" sz="44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到数据中心</a:t>
            </a:r>
            <a:r>
              <a:rPr lang="en-US" sz="44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r>
            <a:br>
              <a:rPr lang="en-US" sz="44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br>
            <a:r>
              <a:rPr lang="en-US" sz="3200" spc="0" dirty="0" smtClean="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3200" spc="0" dirty="0" smtClean="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，是云对传统数据中心的降维攻击</a:t>
            </a:r>
            <a:r>
              <a:rPr lang="en-US" sz="3200" spc="0" dirty="0" smtClean="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endParaRPr lang="en-US" sz="4400" spc="0"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09" name="TextBox 108"/>
          <p:cNvSpPr txBox="1"/>
          <p:nvPr/>
        </p:nvSpPr>
        <p:spPr>
          <a:xfrm>
            <a:off x="1018961" y="5664289"/>
            <a:ext cx="3374473" cy="877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r>
              <a:rPr lang="en-US" sz="2400" dirty="0">
                <a:gradFill>
                  <a:gsLst>
                    <a:gs pos="1250">
                      <a:srgbClr val="0078D7"/>
                    </a:gs>
                    <a:gs pos="100000">
                      <a:srgbClr val="0078D7"/>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Microsoft Azure Stack</a:t>
            </a:r>
          </a:p>
          <a:p>
            <a:pPr defTabSz="932384"/>
            <a:r>
              <a:rPr lang="zh-CN" altLang="en-US" sz="1800" kern="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数据中心</a:t>
            </a:r>
            <a:r>
              <a:rPr lang="en-US" sz="1800" kern="0" dirty="0" smtClean="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endParaRPr lang="en-US" sz="1800" kern="0" dirty="0">
              <a:gradFill>
                <a:gsLst>
                  <a:gs pos="125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07" name="Freeform 5"/>
          <p:cNvSpPr>
            <a:spLocks/>
          </p:cNvSpPr>
          <p:nvPr/>
        </p:nvSpPr>
        <p:spPr bwMode="auto">
          <a:xfrm>
            <a:off x="374858" y="3392698"/>
            <a:ext cx="2370950" cy="2027044"/>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10" name="Rectangle 10"/>
          <p:cNvSpPr>
            <a:spLocks noChangeArrowheads="1"/>
          </p:cNvSpPr>
          <p:nvPr/>
        </p:nvSpPr>
        <p:spPr bwMode="auto">
          <a:xfrm>
            <a:off x="1526655" y="2824838"/>
            <a:ext cx="3116210" cy="87502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13" name="Rectangle 23"/>
          <p:cNvSpPr>
            <a:spLocks noChangeArrowheads="1"/>
          </p:cNvSpPr>
          <p:nvPr/>
        </p:nvSpPr>
        <p:spPr bwMode="auto">
          <a:xfrm>
            <a:off x="1526655" y="3699857"/>
            <a:ext cx="3116210" cy="171988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14" name="Rectangle 38"/>
          <p:cNvSpPr>
            <a:spLocks noChangeArrowheads="1"/>
          </p:cNvSpPr>
          <p:nvPr/>
        </p:nvSpPr>
        <p:spPr bwMode="auto">
          <a:xfrm>
            <a:off x="1116941" y="5149400"/>
            <a:ext cx="71530"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15" name="Oval 40"/>
          <p:cNvSpPr>
            <a:spLocks noChangeArrowheads="1"/>
          </p:cNvSpPr>
          <p:nvPr/>
        </p:nvSpPr>
        <p:spPr bwMode="auto">
          <a:xfrm>
            <a:off x="1021014" y="4729685"/>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16" name="Rectangle 41"/>
          <p:cNvSpPr>
            <a:spLocks noChangeArrowheads="1"/>
          </p:cNvSpPr>
          <p:nvPr/>
        </p:nvSpPr>
        <p:spPr bwMode="auto">
          <a:xfrm>
            <a:off x="678292" y="5149400"/>
            <a:ext cx="72582"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17" name="Oval 42"/>
          <p:cNvSpPr>
            <a:spLocks noChangeArrowheads="1"/>
          </p:cNvSpPr>
          <p:nvPr/>
        </p:nvSpPr>
        <p:spPr bwMode="auto">
          <a:xfrm>
            <a:off x="534179" y="4914822"/>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18" name="Oval 43"/>
          <p:cNvSpPr>
            <a:spLocks noChangeArrowheads="1"/>
          </p:cNvSpPr>
          <p:nvPr/>
        </p:nvSpPr>
        <p:spPr bwMode="auto">
          <a:xfrm>
            <a:off x="579412" y="4729685"/>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19" name="Rectangle 12"/>
          <p:cNvSpPr>
            <a:spLocks noChangeArrowheads="1"/>
          </p:cNvSpPr>
          <p:nvPr/>
        </p:nvSpPr>
        <p:spPr bwMode="auto">
          <a:xfrm>
            <a:off x="1347310" y="2772252"/>
            <a:ext cx="3424308" cy="5258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20" name="Rectangle 25"/>
          <p:cNvSpPr>
            <a:spLocks noChangeArrowheads="1"/>
          </p:cNvSpPr>
          <p:nvPr/>
        </p:nvSpPr>
        <p:spPr bwMode="auto">
          <a:xfrm>
            <a:off x="1347310" y="3330835"/>
            <a:ext cx="3424308" cy="457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28" name="Rectangle 127"/>
          <p:cNvSpPr/>
          <p:nvPr/>
        </p:nvSpPr>
        <p:spPr bwMode="auto">
          <a:xfrm>
            <a:off x="1639424" y="2939507"/>
            <a:ext cx="13807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Windows Server</a:t>
            </a:r>
          </a:p>
        </p:txBody>
      </p:sp>
      <p:sp>
        <p:nvSpPr>
          <p:cNvPr id="129" name="Rectangle 128"/>
          <p:cNvSpPr/>
          <p:nvPr/>
        </p:nvSpPr>
        <p:spPr bwMode="auto">
          <a:xfrm>
            <a:off x="3069634" y="2939507"/>
            <a:ext cx="14396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Linux</a:t>
            </a:r>
          </a:p>
        </p:txBody>
      </p:sp>
      <p:sp>
        <p:nvSpPr>
          <p:cNvPr id="134" name="Oval 42"/>
          <p:cNvSpPr>
            <a:spLocks noChangeArrowheads="1"/>
          </p:cNvSpPr>
          <p:nvPr/>
        </p:nvSpPr>
        <p:spPr bwMode="auto">
          <a:xfrm>
            <a:off x="973677" y="4868863"/>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35" name="Rectangle 134"/>
          <p:cNvSpPr/>
          <p:nvPr/>
        </p:nvSpPr>
        <p:spPr bwMode="auto">
          <a:xfrm>
            <a:off x="1639424" y="3536822"/>
            <a:ext cx="2869854" cy="78638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CN" alt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门户</a:t>
            </a:r>
            <a:r>
              <a:rPr 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 </a:t>
            </a:r>
          </a:p>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IaaS | PaaS</a:t>
            </a:r>
            <a:r>
              <a:rPr lang="zh-CN" alt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服务</a:t>
            </a:r>
            <a:r>
              <a:rPr 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 </a:t>
            </a:r>
          </a:p>
        </p:txBody>
      </p:sp>
      <p:sp>
        <p:nvSpPr>
          <p:cNvPr id="136" name="Rectangle 135"/>
          <p:cNvSpPr/>
          <p:nvPr/>
        </p:nvSpPr>
        <p:spPr bwMode="auto">
          <a:xfrm>
            <a:off x="1639424" y="4369949"/>
            <a:ext cx="2869854" cy="83312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CN" alt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云改造的基础架构</a:t>
            </a:r>
            <a:endParaRPr 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a:p>
            <a:pPr algn="ctr" defTabSz="932472" fontAlgn="base">
              <a:lnSpc>
                <a:spcPct val="90000"/>
              </a:lnSpc>
              <a:spcBef>
                <a:spcPct val="0"/>
              </a:spcBef>
              <a:spcAft>
                <a:spcPct val="0"/>
              </a:spcAft>
            </a:pPr>
            <a:r>
              <a:rPr lang="zh-CN" altLang="en-US" sz="105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基于</a:t>
            </a:r>
            <a:r>
              <a:rPr lang="en-US" sz="105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Windows Server, Hyper-V, </a:t>
            </a:r>
            <a:br>
              <a:rPr lang="en-US" sz="105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br>
            <a:r>
              <a:rPr lang="zh-CN" altLang="en-US" sz="105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和</a:t>
            </a:r>
            <a:r>
              <a:rPr lang="en-US" sz="105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Azure </a:t>
            </a:r>
            <a:r>
              <a:rPr lang="zh-CN" altLang="en-US" sz="105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技术</a:t>
            </a:r>
            <a:endParaRPr lang="en-US" sz="105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12" name="Freeform 9"/>
          <p:cNvSpPr>
            <a:spLocks/>
          </p:cNvSpPr>
          <p:nvPr/>
        </p:nvSpPr>
        <p:spPr bwMode="auto">
          <a:xfrm>
            <a:off x="5553076" y="2744788"/>
            <a:ext cx="1328737" cy="661988"/>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37" name="Freeform 9"/>
          <p:cNvSpPr>
            <a:spLocks/>
          </p:cNvSpPr>
          <p:nvPr/>
        </p:nvSpPr>
        <p:spPr bwMode="auto">
          <a:xfrm flipH="1" flipV="1">
            <a:off x="5553076" y="4433582"/>
            <a:ext cx="1328737" cy="661988"/>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40" name="Rectangle 139"/>
          <p:cNvSpPr/>
          <p:nvPr/>
        </p:nvSpPr>
        <p:spPr bwMode="auto">
          <a:xfrm>
            <a:off x="7793608" y="2892764"/>
            <a:ext cx="13807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Windows Server</a:t>
            </a:r>
          </a:p>
        </p:txBody>
      </p:sp>
      <p:sp>
        <p:nvSpPr>
          <p:cNvPr id="141" name="Rectangle 140"/>
          <p:cNvSpPr/>
          <p:nvPr/>
        </p:nvSpPr>
        <p:spPr bwMode="auto">
          <a:xfrm>
            <a:off x="9223818" y="2892764"/>
            <a:ext cx="14396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Linux</a:t>
            </a:r>
          </a:p>
        </p:txBody>
      </p:sp>
      <p:grpSp>
        <p:nvGrpSpPr>
          <p:cNvPr id="14" name="Group 13"/>
          <p:cNvGrpSpPr/>
          <p:nvPr/>
        </p:nvGrpSpPr>
        <p:grpSpPr>
          <a:xfrm>
            <a:off x="7897245" y="3413840"/>
            <a:ext cx="2662580" cy="1666254"/>
            <a:chOff x="8000882" y="3536822"/>
            <a:chExt cx="2662580" cy="1666254"/>
          </a:xfrm>
        </p:grpSpPr>
        <p:sp>
          <p:nvSpPr>
            <p:cNvPr id="142" name="Rectangle 141"/>
            <p:cNvSpPr/>
            <p:nvPr/>
          </p:nvSpPr>
          <p:spPr bwMode="auto">
            <a:xfrm>
              <a:off x="8000882" y="3536822"/>
              <a:ext cx="2662580" cy="78638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CN" alt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门户</a:t>
              </a:r>
              <a:r>
                <a:rPr 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 </a:t>
              </a:r>
            </a:p>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IaaS | PaaS</a:t>
              </a:r>
              <a:r>
                <a:rPr lang="zh-CN" alt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服务</a:t>
              </a:r>
              <a:endParaRPr 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sp>
          <p:nvSpPr>
            <p:cNvPr id="143" name="Rectangle 142"/>
            <p:cNvSpPr/>
            <p:nvPr/>
          </p:nvSpPr>
          <p:spPr bwMode="auto">
            <a:xfrm>
              <a:off x="8000882" y="4369949"/>
              <a:ext cx="2662580" cy="83312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CN" alt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云基础架构</a:t>
              </a:r>
              <a:endParaRPr lang="en-US" sz="1400" dirty="0" smtClean="0">
                <a:gradFill>
                  <a:gsLst>
                    <a:gs pos="0">
                      <a:srgbClr val="505050"/>
                    </a:gs>
                    <a:gs pos="100000">
                      <a:srgbClr val="50505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endParaRPr>
            </a:p>
          </p:txBody>
        </p:sp>
      </p:grpSp>
    </p:spTree>
    <p:extLst>
      <p:ext uri="{BB962C8B-B14F-4D97-AF65-F5344CB8AC3E}">
        <p14:creationId xmlns:p14="http://schemas.microsoft.com/office/powerpoint/2010/main" val="42373741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Rectangle 572"/>
          <p:cNvSpPr/>
          <p:nvPr/>
        </p:nvSpPr>
        <p:spPr bwMode="auto">
          <a:xfrm>
            <a:off x="1765" y="992"/>
            <a:ext cx="12432948" cy="5948262"/>
          </a:xfrm>
          <a:prstGeom prst="rect">
            <a:avLst/>
          </a:prstGeom>
          <a:solidFill>
            <a:srgbClr val="002846"/>
          </a:solidFill>
          <a:ln w="10795" cap="flat" cmpd="sng" algn="ctr">
            <a:noFill/>
            <a:prstDash val="solid"/>
            <a:headEnd type="none" w="med" len="med"/>
            <a:tailEnd type="none" w="med" len="med"/>
          </a:ln>
          <a:effectLst/>
        </p:spPr>
        <p:txBody>
          <a:bodyPr lIns="0" tIns="46623" rIns="0" bIns="46623" anchor="ct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574" name="Freeform 573"/>
          <p:cNvSpPr/>
          <p:nvPr/>
        </p:nvSpPr>
        <p:spPr bwMode="auto">
          <a:xfrm>
            <a:off x="11398369" y="2357763"/>
            <a:ext cx="68242" cy="38089"/>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06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575" name="Rectangle 574"/>
          <p:cNvSpPr/>
          <p:nvPr/>
        </p:nvSpPr>
        <p:spPr bwMode="auto">
          <a:xfrm>
            <a:off x="114447" y="4411394"/>
            <a:ext cx="12199649" cy="1390995"/>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34" tIns="91414"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598" b="0" i="0" u="none" strike="noStrike" kern="0" cap="none" spc="0" normalizeH="0" baseline="0" noProof="0" dirty="0" smtClean="0">
                <a:ln>
                  <a:noFill/>
                </a:ln>
                <a:gradFill>
                  <a:gsLst>
                    <a:gs pos="92500">
                      <a:srgbClr val="FFC000"/>
                    </a:gs>
                    <a:gs pos="33000">
                      <a:srgbClr val="FFC000"/>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基础架构即服务</a:t>
            </a:r>
            <a:endParaRPr kumimoji="0" lang="en-US" sz="1598" b="0" i="0" u="none" strike="noStrike" kern="0" cap="none" spc="0" normalizeH="0" baseline="0" noProof="0" dirty="0">
              <a:ln>
                <a:noFill/>
              </a:ln>
              <a:gradFill>
                <a:gsLst>
                  <a:gs pos="92500">
                    <a:srgbClr val="FFC000"/>
                  </a:gs>
                  <a:gs pos="33000">
                    <a:srgbClr val="FFC000"/>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sp>
        <p:nvSpPr>
          <p:cNvPr id="812" name="Rectangle 811"/>
          <p:cNvSpPr/>
          <p:nvPr/>
        </p:nvSpPr>
        <p:spPr bwMode="auto">
          <a:xfrm>
            <a:off x="2946411" y="4783503"/>
            <a:ext cx="2833836" cy="790351"/>
          </a:xfrm>
          <a:prstGeom prst="rect">
            <a:avLst/>
          </a:prstGeom>
          <a:solidFill>
            <a:srgbClr val="0072C6"/>
          </a:solidFill>
          <a:ln w="6350" cap="flat" cmpd="sng" algn="ctr">
            <a:noFill/>
            <a:prstDash val="solid"/>
            <a:miter lim="800000"/>
            <a:headEnd type="none" w="med" len="med"/>
            <a:tailEnd type="none" w="med" len="med"/>
          </a:ln>
          <a:effectLst/>
        </p:spPr>
        <p:txBody>
          <a:bodyPr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存储</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sp>
        <p:nvSpPr>
          <p:cNvPr id="820" name="Rectangle 819"/>
          <p:cNvSpPr/>
          <p:nvPr/>
        </p:nvSpPr>
        <p:spPr bwMode="auto">
          <a:xfrm>
            <a:off x="3267191" y="5043538"/>
            <a:ext cx="662039" cy="363680"/>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BLOB </a:t>
            </a:r>
            <a:r>
              <a:rPr lang="zh-CN" altLang="en-US" sz="10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pitchFamily="34" charset="0"/>
              </a:rPr>
              <a:t>容器</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pic>
        <p:nvPicPr>
          <p:cNvPr id="821" name="Picture 231"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009440" y="5106098"/>
            <a:ext cx="247579" cy="24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8" name="Rectangle 817"/>
          <p:cNvSpPr/>
          <p:nvPr/>
        </p:nvSpPr>
        <p:spPr bwMode="auto">
          <a:xfrm>
            <a:off x="4270382" y="5047326"/>
            <a:ext cx="545561" cy="363680"/>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Files</a:t>
            </a:r>
          </a:p>
        </p:txBody>
      </p:sp>
      <p:pic>
        <p:nvPicPr>
          <p:cNvPr id="819" name="Picture 232"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998613" y="5106098"/>
            <a:ext cx="247579" cy="24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 name="Rectangle 815"/>
          <p:cNvSpPr/>
          <p:nvPr/>
        </p:nvSpPr>
        <p:spPr bwMode="auto">
          <a:xfrm>
            <a:off x="5159392" y="5121850"/>
            <a:ext cx="620696" cy="363680"/>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高级存储</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pic>
        <p:nvPicPr>
          <p:cNvPr id="817" name="Picture 233"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4885330" y="5106098"/>
            <a:ext cx="247579" cy="24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 name="Rectangle 791"/>
          <p:cNvSpPr/>
          <p:nvPr/>
        </p:nvSpPr>
        <p:spPr bwMode="auto">
          <a:xfrm>
            <a:off x="251261" y="4783502"/>
            <a:ext cx="2572826" cy="788764"/>
          </a:xfrm>
          <a:prstGeom prst="rect">
            <a:avLst/>
          </a:prstGeom>
          <a:solidFill>
            <a:srgbClr val="0072C6"/>
          </a:solidFill>
          <a:ln w="6350" cap="flat" cmpd="sng" algn="ctr">
            <a:noFill/>
            <a:prstDash val="solid"/>
            <a:miter lim="800000"/>
            <a:headEnd type="none" w="med" len="med"/>
            <a:tailEnd type="none" w="med" len="med"/>
          </a:ln>
          <a:effectLst/>
        </p:spPr>
        <p:txBody>
          <a:bodyPr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计算</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sp>
        <p:nvSpPr>
          <p:cNvPr id="810" name="Rectangle 809"/>
          <p:cNvSpPr/>
          <p:nvPr/>
        </p:nvSpPr>
        <p:spPr bwMode="auto">
          <a:xfrm>
            <a:off x="772019" y="5116204"/>
            <a:ext cx="667420" cy="218043"/>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虚拟机</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pic>
        <p:nvPicPr>
          <p:cNvPr id="811" name="Picture 395"/>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487299" y="5116202"/>
            <a:ext cx="261864" cy="26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5" name="Rectangle 794"/>
          <p:cNvSpPr/>
          <p:nvPr/>
        </p:nvSpPr>
        <p:spPr bwMode="auto">
          <a:xfrm>
            <a:off x="1971666" y="5112571"/>
            <a:ext cx="702047" cy="239519"/>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容器</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nvGrpSpPr>
          <p:cNvPr id="797" name="Group 796"/>
          <p:cNvGrpSpPr/>
          <p:nvPr/>
        </p:nvGrpSpPr>
        <p:grpSpPr bwMode="auto">
          <a:xfrm>
            <a:off x="1759315" y="5162029"/>
            <a:ext cx="72647" cy="77851"/>
            <a:chOff x="429567" y="3925067"/>
            <a:chExt cx="291844" cy="312924"/>
          </a:xfrm>
          <a:solidFill>
            <a:srgbClr val="FFFFFF"/>
          </a:solidFill>
        </p:grpSpPr>
        <p:sp>
          <p:nvSpPr>
            <p:cNvPr id="807" name="Diamond 806"/>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08" name="Diamond 807"/>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09" name="Diamond 808"/>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sp>
        <p:nvSpPr>
          <p:cNvPr id="798" name="Rounded Rectangle 797"/>
          <p:cNvSpPr/>
          <p:nvPr/>
        </p:nvSpPr>
        <p:spPr bwMode="auto">
          <a:xfrm>
            <a:off x="1739000" y="5147423"/>
            <a:ext cx="220601" cy="169814"/>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nvGrpSpPr>
          <p:cNvPr id="799" name="Group 798"/>
          <p:cNvGrpSpPr/>
          <p:nvPr/>
        </p:nvGrpSpPr>
        <p:grpSpPr bwMode="auto">
          <a:xfrm>
            <a:off x="1867756" y="5162427"/>
            <a:ext cx="72647" cy="77850"/>
            <a:chOff x="429561" y="3925070"/>
            <a:chExt cx="291847" cy="312921"/>
          </a:xfrm>
          <a:solidFill>
            <a:srgbClr val="FFFFFF"/>
          </a:solidFill>
        </p:grpSpPr>
        <p:sp>
          <p:nvSpPr>
            <p:cNvPr id="804" name="Diamond 803"/>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05" name="Diamond 804"/>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06" name="Diamond 805"/>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grpSp>
        <p:nvGrpSpPr>
          <p:cNvPr id="800" name="Group 799"/>
          <p:cNvGrpSpPr/>
          <p:nvPr/>
        </p:nvGrpSpPr>
        <p:grpSpPr bwMode="auto">
          <a:xfrm>
            <a:off x="1816495" y="5223379"/>
            <a:ext cx="72647" cy="77849"/>
            <a:chOff x="429564" y="3925074"/>
            <a:chExt cx="291843" cy="312917"/>
          </a:xfrm>
          <a:solidFill>
            <a:srgbClr val="FFFFFF"/>
          </a:solidFill>
        </p:grpSpPr>
        <p:sp>
          <p:nvSpPr>
            <p:cNvPr id="801" name="Diamond 800"/>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02" name="Diamond 801"/>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03" name="Diamond 802"/>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sp>
        <p:nvSpPr>
          <p:cNvPr id="770" name="Rectangle 769"/>
          <p:cNvSpPr/>
          <p:nvPr/>
        </p:nvSpPr>
        <p:spPr bwMode="auto">
          <a:xfrm>
            <a:off x="5900705" y="4783503"/>
            <a:ext cx="6291065" cy="790351"/>
          </a:xfrm>
          <a:prstGeom prst="rect">
            <a:avLst/>
          </a:prstGeom>
          <a:solidFill>
            <a:srgbClr val="0072C6"/>
          </a:solidFill>
          <a:ln w="6350" cap="flat" cmpd="sng" algn="ctr">
            <a:noFill/>
            <a:prstDash val="solid"/>
            <a:miter lim="800000"/>
            <a:headEnd type="none" w="med" len="med"/>
            <a:tailEnd type="none" w="med" len="med"/>
          </a:ln>
          <a:effectLst/>
        </p:spPr>
        <p:txBody>
          <a:bodyPr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网络</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sp>
        <p:nvSpPr>
          <p:cNvPr id="790" name="Rectangle 789"/>
          <p:cNvSpPr/>
          <p:nvPr/>
        </p:nvSpPr>
        <p:spPr bwMode="auto">
          <a:xfrm>
            <a:off x="6265727" y="5063554"/>
            <a:ext cx="679564" cy="346420"/>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虚拟</a:t>
            </a:r>
            <a:endParaRPr kumimoji="0" lang="en-US" altLang="zh-CN"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a:p>
            <a:pPr marL="0" marR="0" lvl="0" indent="0" algn="l" defTabSz="913576" rtl="0" eaLnBrk="1" fontAlgn="base" latinLnBrk="0" hangingPunct="1">
              <a:lnSpc>
                <a:spcPct val="9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网络</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pic>
        <p:nvPicPr>
          <p:cNvPr id="791" name="Picture 226"/>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5997794" y="5094909"/>
            <a:ext cx="268211" cy="26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 name="Rectangle 787"/>
          <p:cNvSpPr/>
          <p:nvPr/>
        </p:nvSpPr>
        <p:spPr bwMode="auto">
          <a:xfrm>
            <a:off x="8781378" y="5063310"/>
            <a:ext cx="549973" cy="346664"/>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Express</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Route</a:t>
            </a:r>
          </a:p>
        </p:txBody>
      </p:sp>
      <p:pic>
        <p:nvPicPr>
          <p:cNvPr id="789" name="Picture 227"/>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476908" y="5087413"/>
            <a:ext cx="284997" cy="283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6" name="Rectangle 785"/>
          <p:cNvSpPr/>
          <p:nvPr/>
        </p:nvSpPr>
        <p:spPr bwMode="auto">
          <a:xfrm>
            <a:off x="9607835" y="5063310"/>
            <a:ext cx="625396" cy="346664"/>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流量管理器</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pic>
        <p:nvPicPr>
          <p:cNvPr id="787" name="Picture 88"/>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9376641" y="5124269"/>
            <a:ext cx="211077" cy="209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4" name="Rectangle 783"/>
          <p:cNvSpPr/>
          <p:nvPr/>
        </p:nvSpPr>
        <p:spPr bwMode="auto">
          <a:xfrm>
            <a:off x="11400770" y="5063310"/>
            <a:ext cx="730693" cy="346664"/>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应用程序</a:t>
            </a:r>
            <a:endParaRPr kumimoji="0" lang="en-US" altLang="zh-CN"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a:p>
            <a:pPr marL="0" marR="0" lvl="0" indent="0" algn="l" defTabSz="913576" rtl="0" eaLnBrk="1" fontAlgn="base" latinLnBrk="0" hangingPunct="1">
              <a:lnSpc>
                <a:spcPct val="9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网关</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785" name="Freeform 784"/>
          <p:cNvSpPr/>
          <p:nvPr/>
        </p:nvSpPr>
        <p:spPr bwMode="auto">
          <a:xfrm rot="2700000">
            <a:off x="11146382" y="5134586"/>
            <a:ext cx="188859" cy="188858"/>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782" name="Rectangle 781"/>
          <p:cNvSpPr/>
          <p:nvPr/>
        </p:nvSpPr>
        <p:spPr bwMode="auto">
          <a:xfrm>
            <a:off x="8030053" y="5063310"/>
            <a:ext cx="401567" cy="346664"/>
          </a:xfrm>
          <a:prstGeom prst="rect">
            <a:avLst/>
          </a:prstGeom>
          <a:noFill/>
          <a:ln w="6350" cap="flat" cmpd="sng" algn="ctr">
            <a:noFill/>
            <a:prstDash val="solid"/>
            <a:miter lim="800000"/>
            <a:headEnd type="none" w="med" len="med"/>
            <a:tailEnd type="none" w="med" len="med"/>
          </a:ln>
          <a:effectLst/>
        </p:spPr>
        <p:txBody>
          <a:bodyPr lIns="45706" tIns="45706" rIns="45706" bIns="45706" anchor="ctr" anchorCtr="0"/>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DNS</a:t>
            </a:r>
          </a:p>
        </p:txBody>
      </p:sp>
      <p:pic>
        <p:nvPicPr>
          <p:cNvPr id="783" name="Picture 3"/>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7774719" y="5112015"/>
            <a:ext cx="233999" cy="23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0" name="Rectangle 779"/>
          <p:cNvSpPr/>
          <p:nvPr/>
        </p:nvSpPr>
        <p:spPr bwMode="auto">
          <a:xfrm>
            <a:off x="10511278" y="5063310"/>
            <a:ext cx="589814" cy="346664"/>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b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网关</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pic>
        <p:nvPicPr>
          <p:cNvPr id="781" name="Picture 9"/>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10278518" y="5108399"/>
            <a:ext cx="241232" cy="24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 name="Rectangle 777"/>
          <p:cNvSpPr/>
          <p:nvPr/>
        </p:nvSpPr>
        <p:spPr bwMode="auto">
          <a:xfrm>
            <a:off x="7144153" y="5063554"/>
            <a:ext cx="585278" cy="346420"/>
          </a:xfrm>
          <a:prstGeom prst="rect">
            <a:avLst/>
          </a:prstGeom>
          <a:noFill/>
          <a:ln w="6350" cap="flat" cmpd="sng" algn="ctr">
            <a:noFill/>
            <a:prstDash val="solid"/>
            <a:miter lim="800000"/>
            <a:headEnd type="none" w="med" len="med"/>
            <a:tailEnd type="none" w="med" len="med"/>
          </a:ln>
          <a:effectLst/>
        </p:spPr>
        <p:txBody>
          <a:bodyPr lIns="45706" tIns="45706" rIns="45706" bIns="45706"/>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负载均衡器</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pic>
        <p:nvPicPr>
          <p:cNvPr id="779" name="Picture 1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6881500" y="5109987"/>
            <a:ext cx="239645" cy="23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9" name="Rectangle 578"/>
          <p:cNvSpPr/>
          <p:nvPr/>
        </p:nvSpPr>
        <p:spPr bwMode="auto">
          <a:xfrm>
            <a:off x="114447" y="105738"/>
            <a:ext cx="12199649" cy="4347948"/>
          </a:xfrm>
          <a:prstGeom prst="rect">
            <a:avLst/>
          </a:prstGeom>
          <a:solidFill>
            <a:srgbClr val="005695"/>
          </a:solidFill>
          <a:ln w="6350" cap="flat" cmpd="sng" algn="ctr">
            <a:noFill/>
            <a:prstDash val="solid"/>
            <a:miter lim="800000"/>
            <a:headEnd type="none" w="med" len="med"/>
            <a:tailEnd type="none" w="med" len="med"/>
          </a:ln>
          <a:effectLst/>
        </p:spPr>
        <p:txBody>
          <a:bodyPr lIns="179234"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lang="zh-CN" altLang="en-US" sz="1598" kern="0" dirty="0" smtClean="0">
                <a:gradFill>
                  <a:gsLst>
                    <a:gs pos="92500">
                      <a:srgbClr val="FFC000"/>
                    </a:gs>
                    <a:gs pos="33000">
                      <a:srgbClr val="FFC000"/>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rPr>
              <a:t>平台即服务</a:t>
            </a:r>
            <a:endParaRPr kumimoji="0" lang="en-US" sz="1598" b="0" i="0" u="none" strike="noStrike" kern="0" cap="none" spc="0" normalizeH="0" baseline="0" noProof="0" dirty="0">
              <a:ln>
                <a:noFill/>
              </a:ln>
              <a:gradFill>
                <a:gsLst>
                  <a:gs pos="92500">
                    <a:srgbClr val="FFC000"/>
                  </a:gs>
                  <a:gs pos="33000">
                    <a:srgbClr val="FFC000"/>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sp>
        <p:nvSpPr>
          <p:cNvPr id="751" name="Rectangle 750"/>
          <p:cNvSpPr/>
          <p:nvPr/>
        </p:nvSpPr>
        <p:spPr bwMode="auto">
          <a:xfrm>
            <a:off x="4349075" y="543868"/>
            <a:ext cx="3735633" cy="1371210"/>
          </a:xfrm>
          <a:prstGeom prst="rect">
            <a:avLst/>
          </a:prstGeom>
          <a:solidFill>
            <a:srgbClr val="0072C6"/>
          </a:solidFill>
          <a:ln w="6350" cap="flat" cmpd="sng" algn="ctr">
            <a:noFill/>
            <a:prstDash val="solid"/>
            <a:miter lim="800000"/>
            <a:headEnd type="none" w="med" len="med"/>
            <a:tailEnd type="none" w="med" len="med"/>
          </a:ln>
          <a:effectLst/>
        </p:spPr>
        <p:txBody>
          <a:bodyPr lIns="179234"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Web</a:t>
            </a:r>
            <a:r>
              <a:rPr kumimoji="0" lang="zh-CN" alt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和</a:t>
            </a:r>
            <a:r>
              <a:rPr kumimoji="0" 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mobile</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752" name="Group 751"/>
          <p:cNvGrpSpPr/>
          <p:nvPr/>
        </p:nvGrpSpPr>
        <p:grpSpPr>
          <a:xfrm>
            <a:off x="4528596" y="939274"/>
            <a:ext cx="1003557" cy="299953"/>
            <a:chOff x="4516491" y="987018"/>
            <a:chExt cx="1003842" cy="300037"/>
          </a:xfrm>
        </p:grpSpPr>
        <p:sp>
          <p:nvSpPr>
            <p:cNvPr id="768" name="TextBox 767"/>
            <p:cNvSpPr txBox="1"/>
            <p:nvPr/>
          </p:nvSpPr>
          <p:spPr bwMode="auto">
            <a:xfrm>
              <a:off x="4861521" y="987018"/>
              <a:ext cx="658812" cy="300037"/>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Apps</a:t>
              </a:r>
            </a:p>
          </p:txBody>
        </p:sp>
        <p:pic>
          <p:nvPicPr>
            <p:cNvPr id="769" name="Picture 151"/>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3" name="Group 752"/>
          <p:cNvGrpSpPr/>
          <p:nvPr/>
        </p:nvGrpSpPr>
        <p:grpSpPr>
          <a:xfrm>
            <a:off x="4528596" y="1509729"/>
            <a:ext cx="1003557" cy="291108"/>
            <a:chOff x="4516491" y="1514601"/>
            <a:chExt cx="1003842" cy="291190"/>
          </a:xfrm>
        </p:grpSpPr>
        <p:sp>
          <p:nvSpPr>
            <p:cNvPr id="766" name="TextBox 765"/>
            <p:cNvSpPr txBox="1"/>
            <p:nvPr/>
          </p:nvSpPr>
          <p:spPr bwMode="auto">
            <a:xfrm>
              <a:off x="4861521" y="1530021"/>
              <a:ext cx="658812" cy="260350"/>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Apps</a:t>
              </a:r>
            </a:p>
          </p:txBody>
        </p:sp>
        <p:pic>
          <p:nvPicPr>
            <p:cNvPr id="767" name="Picture 153"/>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4" name="Group 753"/>
          <p:cNvGrpSpPr/>
          <p:nvPr/>
        </p:nvGrpSpPr>
        <p:grpSpPr>
          <a:xfrm>
            <a:off x="6857812" y="937686"/>
            <a:ext cx="1017482" cy="301541"/>
            <a:chOff x="6784198" y="987352"/>
            <a:chExt cx="1017770" cy="301625"/>
          </a:xfrm>
        </p:grpSpPr>
        <p:sp>
          <p:nvSpPr>
            <p:cNvPr id="764" name="TextBox 763"/>
            <p:cNvSpPr txBox="1"/>
            <p:nvPr/>
          </p:nvSpPr>
          <p:spPr bwMode="auto">
            <a:xfrm>
              <a:off x="7143156" y="987352"/>
              <a:ext cx="658812"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Management</a:t>
              </a:r>
            </a:p>
          </p:txBody>
        </p:sp>
        <p:pic>
          <p:nvPicPr>
            <p:cNvPr id="765" name="Picture 155"/>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5" name="Group 754"/>
          <p:cNvGrpSpPr/>
          <p:nvPr/>
        </p:nvGrpSpPr>
        <p:grpSpPr>
          <a:xfrm>
            <a:off x="5685135" y="944406"/>
            <a:ext cx="1019693" cy="294821"/>
            <a:chOff x="5648693" y="1000311"/>
            <a:chExt cx="1019983" cy="294904"/>
          </a:xfrm>
        </p:grpSpPr>
        <p:sp>
          <p:nvSpPr>
            <p:cNvPr id="762" name="TextBox 761"/>
            <p:cNvSpPr txBox="1"/>
            <p:nvPr/>
          </p:nvSpPr>
          <p:spPr bwMode="auto">
            <a:xfrm>
              <a:off x="6008276" y="1024727"/>
              <a:ext cx="660400" cy="25717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Apps</a:t>
              </a:r>
            </a:p>
          </p:txBody>
        </p:sp>
        <p:pic>
          <p:nvPicPr>
            <p:cNvPr id="763" name="Picture 157"/>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6" name="Group 755"/>
          <p:cNvGrpSpPr/>
          <p:nvPr/>
        </p:nvGrpSpPr>
        <p:grpSpPr>
          <a:xfrm>
            <a:off x="5685136" y="1509729"/>
            <a:ext cx="1022352" cy="301541"/>
            <a:chOff x="5646034" y="1516851"/>
            <a:chExt cx="1022642" cy="301625"/>
          </a:xfrm>
        </p:grpSpPr>
        <p:sp>
          <p:nvSpPr>
            <p:cNvPr id="760" name="TextBox 759"/>
            <p:cNvSpPr txBox="1"/>
            <p:nvPr/>
          </p:nvSpPr>
          <p:spPr bwMode="auto">
            <a:xfrm>
              <a:off x="6008276" y="1516851"/>
              <a:ext cx="660400"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Apps</a:t>
              </a:r>
            </a:p>
          </p:txBody>
        </p:sp>
        <p:pic>
          <p:nvPicPr>
            <p:cNvPr id="761" name="Picture 159"/>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 name="Group 756"/>
          <p:cNvGrpSpPr/>
          <p:nvPr/>
        </p:nvGrpSpPr>
        <p:grpSpPr>
          <a:xfrm>
            <a:off x="6857811" y="1509729"/>
            <a:ext cx="1017483" cy="301541"/>
            <a:chOff x="6784198" y="1512087"/>
            <a:chExt cx="1017771" cy="301625"/>
          </a:xfrm>
        </p:grpSpPr>
        <p:sp>
          <p:nvSpPr>
            <p:cNvPr id="758" name="TextBox 757"/>
            <p:cNvSpPr txBox="1"/>
            <p:nvPr/>
          </p:nvSpPr>
          <p:spPr bwMode="auto">
            <a:xfrm>
              <a:off x="7143156" y="1512087"/>
              <a:ext cx="658813"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Hubs</a:t>
              </a:r>
            </a:p>
          </p:txBody>
        </p:sp>
        <p:pic>
          <p:nvPicPr>
            <p:cNvPr id="759" name="Picture 161"/>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3" name="Rectangle 742"/>
          <p:cNvSpPr/>
          <p:nvPr/>
        </p:nvSpPr>
        <p:spPr bwMode="auto">
          <a:xfrm>
            <a:off x="2088401" y="3493404"/>
            <a:ext cx="2490848" cy="839549"/>
          </a:xfrm>
          <a:prstGeom prst="rect">
            <a:avLst/>
          </a:prstGeom>
          <a:solidFill>
            <a:srgbClr val="0072C6"/>
          </a:solidFill>
          <a:ln w="6350" cap="flat" cmpd="sng" algn="ctr">
            <a:noFill/>
            <a:prstDash val="solid"/>
            <a:miter lim="800000"/>
            <a:headEnd type="none" w="med" len="med"/>
            <a:tailEnd type="none" w="med" len="med"/>
          </a:ln>
          <a:effectLst/>
        </p:spPr>
        <p:txBody>
          <a:bodyPr lIns="179234"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媒体和</a:t>
            </a:r>
            <a:r>
              <a:rPr kumimoji="0" 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CDN</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744" name="Group 743"/>
          <p:cNvGrpSpPr/>
          <p:nvPr/>
        </p:nvGrpSpPr>
        <p:grpSpPr>
          <a:xfrm>
            <a:off x="2204949" y="3899687"/>
            <a:ext cx="2078497" cy="300771"/>
            <a:chOff x="2198592" y="4014101"/>
            <a:chExt cx="2079086" cy="300855"/>
          </a:xfrm>
        </p:grpSpPr>
        <p:grpSp>
          <p:nvGrpSpPr>
            <p:cNvPr id="745" name="Group 342"/>
            <p:cNvGrpSpPr>
              <a:grpSpLocks/>
            </p:cNvGrpSpPr>
            <p:nvPr/>
          </p:nvGrpSpPr>
          <p:grpSpPr bwMode="auto">
            <a:xfrm>
              <a:off x="3256056" y="4014101"/>
              <a:ext cx="1021622" cy="300855"/>
              <a:chOff x="3495416" y="3743131"/>
              <a:chExt cx="1021282" cy="301105"/>
            </a:xfrm>
          </p:grpSpPr>
          <p:sp>
            <p:nvSpPr>
              <p:cNvPr id="749" name="TextBox 162"/>
              <p:cNvSpPr txBox="1">
                <a:spLocks noChangeArrowheads="1"/>
              </p:cNvSpPr>
              <p:nvPr/>
            </p:nvSpPr>
            <p:spPr bwMode="auto">
              <a:xfrm>
                <a:off x="3857542" y="3743131"/>
                <a:ext cx="659156" cy="301105"/>
              </a:xfrm>
              <a:prstGeom prst="rect">
                <a:avLst/>
              </a:prstGeom>
              <a:noFill/>
              <a:ln>
                <a:noFill/>
              </a:ln>
              <a:extLst/>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CDN</a:t>
                </a:r>
                <a:endPar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750" name="Picture 163" descr="Content Delivery Network (CDN).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6" name="Group 341"/>
            <p:cNvGrpSpPr>
              <a:grpSpLocks/>
            </p:cNvGrpSpPr>
            <p:nvPr/>
          </p:nvGrpSpPr>
          <p:grpSpPr bwMode="auto">
            <a:xfrm>
              <a:off x="2198592" y="4014101"/>
              <a:ext cx="1014521" cy="300036"/>
              <a:chOff x="2682792" y="3748793"/>
              <a:chExt cx="1014184" cy="300286"/>
            </a:xfrm>
          </p:grpSpPr>
          <p:sp>
            <p:nvSpPr>
              <p:cNvPr id="747" name="TextBox 746"/>
              <p:cNvSpPr txBox="1"/>
              <p:nvPr/>
            </p:nvSpPr>
            <p:spPr>
              <a:xfrm>
                <a:off x="3038382" y="3748793"/>
                <a:ext cx="658594" cy="300286"/>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zh-CN" alt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媒体服务</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748" name="Picture 165" descr="Media Services.png"/>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23" name="Rectangle 722"/>
          <p:cNvSpPr/>
          <p:nvPr/>
        </p:nvSpPr>
        <p:spPr bwMode="auto">
          <a:xfrm>
            <a:off x="4701180" y="2024984"/>
            <a:ext cx="2872116" cy="2303984"/>
          </a:xfrm>
          <a:prstGeom prst="rect">
            <a:avLst/>
          </a:prstGeom>
          <a:solidFill>
            <a:srgbClr val="0072C6"/>
          </a:solidFill>
          <a:ln w="6350" cap="flat" cmpd="sng" algn="ctr">
            <a:noFill/>
            <a:prstDash val="solid"/>
            <a:miter lim="800000"/>
            <a:headEnd type="none" w="med" len="med"/>
            <a:tailEnd type="none" w="med" len="med"/>
          </a:ln>
          <a:effectLst/>
        </p:spPr>
        <p:txBody>
          <a:bodyPr lIns="179234"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Analytics </a:t>
            </a:r>
            <a:r>
              <a:rPr kumimoji="0" lang="zh-CN" alt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和</a:t>
            </a:r>
            <a:r>
              <a:rPr kumimoji="0" 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 </a:t>
            </a:r>
            <a:r>
              <a:rPr kumimoji="0" lang="en-US" sz="1198" b="0" i="0" u="none" strike="noStrike" kern="0" cap="none" spc="0" normalizeH="0" baseline="0" noProof="0" dirty="0" err="1">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IoT</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724" name="Group 723"/>
          <p:cNvGrpSpPr/>
          <p:nvPr/>
        </p:nvGrpSpPr>
        <p:grpSpPr>
          <a:xfrm>
            <a:off x="4957773" y="2442851"/>
            <a:ext cx="2360451" cy="1587289"/>
            <a:chOff x="4805017" y="2556851"/>
            <a:chExt cx="2361121" cy="1587740"/>
          </a:xfrm>
        </p:grpSpPr>
        <p:grpSp>
          <p:nvGrpSpPr>
            <p:cNvPr id="725" name="Group 724"/>
            <p:cNvGrpSpPr/>
            <p:nvPr/>
          </p:nvGrpSpPr>
          <p:grpSpPr>
            <a:xfrm>
              <a:off x="4811883" y="2556851"/>
              <a:ext cx="1046240" cy="337079"/>
              <a:chOff x="4811883" y="2556851"/>
              <a:chExt cx="1046240" cy="337079"/>
            </a:xfrm>
          </p:grpSpPr>
          <p:sp>
            <p:nvSpPr>
              <p:cNvPr id="741" name="TextBox 740"/>
              <p:cNvSpPr txBox="1"/>
              <p:nvPr/>
            </p:nvSpPr>
            <p:spPr bwMode="auto">
              <a:xfrm>
                <a:off x="5199310" y="2574578"/>
                <a:ext cx="658813"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742" name="Picture 181"/>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 name="Group 725"/>
            <p:cNvGrpSpPr/>
            <p:nvPr/>
          </p:nvGrpSpPr>
          <p:grpSpPr>
            <a:xfrm>
              <a:off x="6162402" y="2574420"/>
              <a:ext cx="1003736" cy="301625"/>
              <a:chOff x="6162402" y="2574420"/>
              <a:chExt cx="1003736" cy="301625"/>
            </a:xfrm>
          </p:grpSpPr>
          <p:sp>
            <p:nvSpPr>
              <p:cNvPr id="739" name="TextBox 738"/>
              <p:cNvSpPr txBox="1"/>
              <p:nvPr/>
            </p:nvSpPr>
            <p:spPr bwMode="auto">
              <a:xfrm>
                <a:off x="6507325" y="2574420"/>
                <a:ext cx="658813"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Learning</a:t>
                </a:r>
              </a:p>
            </p:txBody>
          </p:sp>
          <p:pic>
            <p:nvPicPr>
              <p:cNvPr id="740" name="Picture 183"/>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7" name="Group 726"/>
            <p:cNvGrpSpPr/>
            <p:nvPr/>
          </p:nvGrpSpPr>
          <p:grpSpPr>
            <a:xfrm>
              <a:off x="4805017" y="3834139"/>
              <a:ext cx="1053105" cy="310452"/>
              <a:chOff x="4805017" y="3834139"/>
              <a:chExt cx="1053105" cy="310452"/>
            </a:xfrm>
          </p:grpSpPr>
          <p:sp>
            <p:nvSpPr>
              <p:cNvPr id="737" name="TextBox 736"/>
              <p:cNvSpPr txBox="1"/>
              <p:nvPr/>
            </p:nvSpPr>
            <p:spPr bwMode="auto">
              <a:xfrm>
                <a:off x="5199310" y="3838553"/>
                <a:ext cx="658812"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Analytics</a:t>
                </a:r>
              </a:p>
            </p:txBody>
          </p:sp>
          <p:pic>
            <p:nvPicPr>
              <p:cNvPr id="738" name="Picture 185"/>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8" name="Group 727"/>
            <p:cNvGrpSpPr/>
            <p:nvPr/>
          </p:nvGrpSpPr>
          <p:grpSpPr>
            <a:xfrm>
              <a:off x="4809230" y="3192842"/>
              <a:ext cx="1048893" cy="305501"/>
              <a:chOff x="4809230" y="3192842"/>
              <a:chExt cx="1048893" cy="305501"/>
            </a:xfrm>
          </p:grpSpPr>
          <p:sp>
            <p:nvSpPr>
              <p:cNvPr id="735" name="TextBox 734"/>
              <p:cNvSpPr txBox="1"/>
              <p:nvPr/>
            </p:nvSpPr>
            <p:spPr bwMode="auto">
              <a:xfrm>
                <a:off x="5199310" y="3198305"/>
                <a:ext cx="658813" cy="300038"/>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Factory</a:t>
                </a:r>
              </a:p>
            </p:txBody>
          </p:sp>
          <p:pic>
            <p:nvPicPr>
              <p:cNvPr id="736" name="Picture 187"/>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9" name="Group 728"/>
            <p:cNvGrpSpPr/>
            <p:nvPr/>
          </p:nvGrpSpPr>
          <p:grpSpPr>
            <a:xfrm>
              <a:off x="6159534" y="3198305"/>
              <a:ext cx="1006604" cy="300037"/>
              <a:chOff x="6159534" y="3198305"/>
              <a:chExt cx="1006604" cy="300037"/>
            </a:xfrm>
          </p:grpSpPr>
          <p:sp>
            <p:nvSpPr>
              <p:cNvPr id="733" name="TextBox 732"/>
              <p:cNvSpPr txBox="1"/>
              <p:nvPr/>
            </p:nvSpPr>
            <p:spPr bwMode="auto">
              <a:xfrm>
                <a:off x="6507325" y="3198305"/>
                <a:ext cx="658813" cy="300037"/>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Hubs</a:t>
                </a:r>
              </a:p>
            </p:txBody>
          </p:sp>
          <p:pic>
            <p:nvPicPr>
              <p:cNvPr id="734" name="Picture 189"/>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0" name="Group 729"/>
            <p:cNvGrpSpPr/>
            <p:nvPr/>
          </p:nvGrpSpPr>
          <p:grpSpPr>
            <a:xfrm>
              <a:off x="6165936" y="3834755"/>
              <a:ext cx="1000202" cy="296566"/>
              <a:chOff x="6165936" y="3834755"/>
              <a:chExt cx="1000202" cy="296566"/>
            </a:xfrm>
          </p:grpSpPr>
          <p:sp>
            <p:nvSpPr>
              <p:cNvPr id="731" name="TextBox 730"/>
              <p:cNvSpPr txBox="1"/>
              <p:nvPr/>
            </p:nvSpPr>
            <p:spPr bwMode="auto">
              <a:xfrm>
                <a:off x="6507325" y="3853657"/>
                <a:ext cx="658813" cy="258762"/>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Engagement</a:t>
                </a:r>
              </a:p>
            </p:txBody>
          </p:sp>
          <p:pic>
            <p:nvPicPr>
              <p:cNvPr id="732" name="Picture 191"/>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09" name="Rectangle 708"/>
          <p:cNvSpPr/>
          <p:nvPr/>
        </p:nvSpPr>
        <p:spPr bwMode="auto">
          <a:xfrm>
            <a:off x="2088399" y="2024984"/>
            <a:ext cx="2498051" cy="1352166"/>
          </a:xfrm>
          <a:prstGeom prst="rect">
            <a:avLst/>
          </a:prstGeom>
          <a:solidFill>
            <a:srgbClr val="0072C6"/>
          </a:solidFill>
          <a:ln w="6350" cap="flat" cmpd="sng" algn="ctr">
            <a:noFill/>
            <a:prstDash val="solid"/>
            <a:miter lim="800000"/>
            <a:headEnd type="none" w="med" len="med"/>
            <a:tailEnd type="none" w="med" len="med"/>
          </a:ln>
          <a:effectLst/>
        </p:spPr>
        <p:txBody>
          <a:bodyPr lIns="179234"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lang="zh-CN" altLang="en-US" sz="1198" kern="0" dirty="0">
                <a:gradFill>
                  <a:gsLst>
                    <a:gs pos="76250">
                      <a:srgbClr val="FFFFFF"/>
                    </a:gs>
                    <a:gs pos="31000">
                      <a:srgbClr val="FFFFFF"/>
                    </a:gs>
                  </a:gsLst>
                  <a:lin ang="5400000" scaled="0"/>
                </a:gra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Segoe UI Semibold" panose="020B0702040204020203" pitchFamily="34" charset="0"/>
              </a:rPr>
              <a:t>集成</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710" name="Group 709"/>
          <p:cNvGrpSpPr/>
          <p:nvPr/>
        </p:nvGrpSpPr>
        <p:grpSpPr>
          <a:xfrm>
            <a:off x="2204949" y="2445622"/>
            <a:ext cx="2236369" cy="836181"/>
            <a:chOff x="2198592" y="2559624"/>
            <a:chExt cx="2237004" cy="836418"/>
          </a:xfrm>
        </p:grpSpPr>
        <p:grpSp>
          <p:nvGrpSpPr>
            <p:cNvPr id="711" name="Group 710"/>
            <p:cNvGrpSpPr/>
            <p:nvPr/>
          </p:nvGrpSpPr>
          <p:grpSpPr>
            <a:xfrm>
              <a:off x="3513173" y="2559624"/>
              <a:ext cx="922423" cy="301625"/>
              <a:chOff x="3425188" y="2480831"/>
              <a:chExt cx="922423" cy="301625"/>
            </a:xfrm>
          </p:grpSpPr>
          <p:sp>
            <p:nvSpPr>
              <p:cNvPr id="721" name="TextBox 720"/>
              <p:cNvSpPr txBox="1"/>
              <p:nvPr/>
            </p:nvSpPr>
            <p:spPr bwMode="auto">
              <a:xfrm>
                <a:off x="3803029" y="2480831"/>
                <a:ext cx="544582"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BizTalk</a:t>
                </a: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Services</a:t>
                </a:r>
              </a:p>
            </p:txBody>
          </p:sp>
          <p:pic>
            <p:nvPicPr>
              <p:cNvPr id="722" name="Picture 214" descr="BizTalk Services.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2" name="Group 711"/>
            <p:cNvGrpSpPr/>
            <p:nvPr/>
          </p:nvGrpSpPr>
          <p:grpSpPr>
            <a:xfrm>
              <a:off x="2198592" y="3094417"/>
              <a:ext cx="1020311" cy="301625"/>
              <a:chOff x="2319949" y="3019151"/>
              <a:chExt cx="1020311" cy="301625"/>
            </a:xfrm>
          </p:grpSpPr>
          <p:sp>
            <p:nvSpPr>
              <p:cNvPr id="719" name="TextBox 718"/>
              <p:cNvSpPr txBox="1"/>
              <p:nvPr/>
            </p:nvSpPr>
            <p:spPr bwMode="auto">
              <a:xfrm>
                <a:off x="2681448" y="3019151"/>
                <a:ext cx="658812"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Connections</a:t>
                </a:r>
              </a:p>
            </p:txBody>
          </p:sp>
          <p:pic>
            <p:nvPicPr>
              <p:cNvPr id="720" name="Picture 216" descr="Hybrid Connections (BizTalk).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3" name="Group 712"/>
            <p:cNvGrpSpPr/>
            <p:nvPr/>
          </p:nvGrpSpPr>
          <p:grpSpPr>
            <a:xfrm>
              <a:off x="3521521" y="3094417"/>
              <a:ext cx="869624" cy="301625"/>
              <a:chOff x="3433536" y="3015624"/>
              <a:chExt cx="869624" cy="301625"/>
            </a:xfrm>
          </p:grpSpPr>
          <p:sp>
            <p:nvSpPr>
              <p:cNvPr id="717" name="TextBox 716"/>
              <p:cNvSpPr txBox="1"/>
              <p:nvPr/>
            </p:nvSpPr>
            <p:spPr bwMode="auto">
              <a:xfrm>
                <a:off x="3788740" y="3015624"/>
                <a:ext cx="514420"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Bus</a:t>
                </a:r>
              </a:p>
            </p:txBody>
          </p:sp>
          <p:pic>
            <p:nvPicPr>
              <p:cNvPr id="718" name="Picture 218" descr="Service Bus.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4" name="Group 713"/>
            <p:cNvGrpSpPr/>
            <p:nvPr/>
          </p:nvGrpSpPr>
          <p:grpSpPr>
            <a:xfrm>
              <a:off x="2198592" y="2560418"/>
              <a:ext cx="1020559" cy="300037"/>
              <a:chOff x="2319701" y="2482223"/>
              <a:chExt cx="1020559" cy="300037"/>
            </a:xfrm>
          </p:grpSpPr>
          <p:sp>
            <p:nvSpPr>
              <p:cNvPr id="715" name="TextBox 714"/>
              <p:cNvSpPr txBox="1"/>
              <p:nvPr/>
            </p:nvSpPr>
            <p:spPr bwMode="auto">
              <a:xfrm>
                <a:off x="2681448" y="2482223"/>
                <a:ext cx="658812" cy="300037"/>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Queues</a:t>
                </a:r>
              </a:p>
            </p:txBody>
          </p:sp>
          <p:pic>
            <p:nvPicPr>
              <p:cNvPr id="716" name="Picture 220" descr="Storage queue.png"/>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89" name="Rectangle 688"/>
          <p:cNvSpPr/>
          <p:nvPr/>
        </p:nvSpPr>
        <p:spPr bwMode="auto">
          <a:xfrm>
            <a:off x="7688028" y="2024983"/>
            <a:ext cx="2770237" cy="2303983"/>
          </a:xfrm>
          <a:prstGeom prst="rect">
            <a:avLst/>
          </a:prstGeom>
          <a:solidFill>
            <a:srgbClr val="0072C6"/>
          </a:solidFill>
          <a:ln w="6350" cap="flat" cmpd="sng" algn="ctr">
            <a:noFill/>
            <a:prstDash val="solid"/>
            <a:miter lim="800000"/>
            <a:headEnd type="none" w="med" len="med"/>
            <a:tailEnd type="none" w="med" len="med"/>
          </a:ln>
          <a:effectLst/>
        </p:spPr>
        <p:txBody>
          <a:bodyPr lIns="179234"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数据</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690" name="Group 689"/>
          <p:cNvGrpSpPr/>
          <p:nvPr/>
        </p:nvGrpSpPr>
        <p:grpSpPr>
          <a:xfrm>
            <a:off x="7850707" y="2481956"/>
            <a:ext cx="2444882" cy="1553068"/>
            <a:chOff x="7799957" y="2595968"/>
            <a:chExt cx="2445576" cy="1553509"/>
          </a:xfrm>
        </p:grpSpPr>
        <p:grpSp>
          <p:nvGrpSpPr>
            <p:cNvPr id="691" name="Group 387"/>
            <p:cNvGrpSpPr>
              <a:grpSpLocks/>
            </p:cNvGrpSpPr>
            <p:nvPr/>
          </p:nvGrpSpPr>
          <p:grpSpPr bwMode="auto">
            <a:xfrm>
              <a:off x="7799957" y="2595969"/>
              <a:ext cx="1016185" cy="301066"/>
              <a:chOff x="8369631" y="3448242"/>
              <a:chExt cx="1016411" cy="301033"/>
            </a:xfrm>
          </p:grpSpPr>
          <p:sp>
            <p:nvSpPr>
              <p:cNvPr id="707" name="TextBox 706"/>
              <p:cNvSpPr txBox="1"/>
              <p:nvPr/>
            </p:nvSpPr>
            <p:spPr>
              <a:xfrm>
                <a:off x="8727084" y="3448242"/>
                <a:ext cx="658958" cy="30000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Database</a:t>
                </a:r>
              </a:p>
            </p:txBody>
          </p:sp>
          <p:pic>
            <p:nvPicPr>
              <p:cNvPr id="708" name="Picture 171"/>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2" name="Group 389"/>
            <p:cNvGrpSpPr>
              <a:grpSpLocks/>
            </p:cNvGrpSpPr>
            <p:nvPr/>
          </p:nvGrpSpPr>
          <p:grpSpPr bwMode="auto">
            <a:xfrm>
              <a:off x="7803051" y="3832282"/>
              <a:ext cx="1013093" cy="300038"/>
              <a:chOff x="8372726" y="4684418"/>
              <a:chExt cx="1013318" cy="300005"/>
            </a:xfrm>
          </p:grpSpPr>
          <p:sp>
            <p:nvSpPr>
              <p:cNvPr id="705" name="TextBox 704"/>
              <p:cNvSpPr txBox="1"/>
              <p:nvPr/>
            </p:nvSpPr>
            <p:spPr>
              <a:xfrm>
                <a:off x="8727084" y="4684418"/>
                <a:ext cx="658960" cy="30000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706" name="Picture 173"/>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3" name="Group 390"/>
            <p:cNvGrpSpPr>
              <a:grpSpLocks/>
            </p:cNvGrpSpPr>
            <p:nvPr/>
          </p:nvGrpSpPr>
          <p:grpSpPr bwMode="auto">
            <a:xfrm>
              <a:off x="7803720" y="3204660"/>
              <a:ext cx="1012423" cy="309349"/>
              <a:chOff x="8373395" y="4056866"/>
              <a:chExt cx="1012648" cy="309315"/>
            </a:xfrm>
          </p:grpSpPr>
          <p:sp>
            <p:nvSpPr>
              <p:cNvPr id="703" name="TextBox 702"/>
              <p:cNvSpPr txBox="1"/>
              <p:nvPr/>
            </p:nvSpPr>
            <p:spPr>
              <a:xfrm>
                <a:off x="8727084" y="4056866"/>
                <a:ext cx="658959" cy="301592"/>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Redis</a:t>
                </a: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Cache</a:t>
                </a:r>
              </a:p>
            </p:txBody>
          </p:sp>
          <p:pic>
            <p:nvPicPr>
              <p:cNvPr id="704" name="Picture 175"/>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4" name="Group 391"/>
            <p:cNvGrpSpPr>
              <a:grpSpLocks/>
            </p:cNvGrpSpPr>
            <p:nvPr/>
          </p:nvGrpSpPr>
          <p:grpSpPr bwMode="auto">
            <a:xfrm>
              <a:off x="9163663" y="3193851"/>
              <a:ext cx="1081869" cy="331906"/>
              <a:chOff x="9733640" y="4046058"/>
              <a:chExt cx="1082109" cy="331869"/>
            </a:xfrm>
          </p:grpSpPr>
          <p:sp>
            <p:nvSpPr>
              <p:cNvPr id="701" name="TextBox 700"/>
              <p:cNvSpPr txBox="1"/>
              <p:nvPr/>
            </p:nvSpPr>
            <p:spPr>
              <a:xfrm>
                <a:off x="10156790" y="4061991"/>
                <a:ext cx="658959" cy="300004"/>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Search</a:t>
                </a:r>
              </a:p>
            </p:txBody>
          </p:sp>
          <p:pic>
            <p:nvPicPr>
              <p:cNvPr id="702" name="Picture 177"/>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5" name="Group 392"/>
            <p:cNvGrpSpPr>
              <a:grpSpLocks/>
            </p:cNvGrpSpPr>
            <p:nvPr/>
          </p:nvGrpSpPr>
          <p:grpSpPr bwMode="auto">
            <a:xfrm>
              <a:off x="9193207" y="3828827"/>
              <a:ext cx="1052326" cy="320650"/>
              <a:chOff x="9763191" y="4680964"/>
              <a:chExt cx="1052560" cy="320615"/>
            </a:xfrm>
          </p:grpSpPr>
          <p:sp>
            <p:nvSpPr>
              <p:cNvPr id="699" name="TextBox 698"/>
              <p:cNvSpPr txBox="1"/>
              <p:nvPr/>
            </p:nvSpPr>
            <p:spPr>
              <a:xfrm>
                <a:off x="10156791" y="4693638"/>
                <a:ext cx="658960" cy="301592"/>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Tables</a:t>
                </a:r>
              </a:p>
            </p:txBody>
          </p:sp>
          <p:pic>
            <p:nvPicPr>
              <p:cNvPr id="700" name="Picture 179" descr="Storage table.png"/>
              <p:cNvPicPr>
                <a:picLocks noChangeAspect="1"/>
              </p:cNvPicPr>
              <p:nvPr/>
            </p:nvPicPr>
            <p:blipFill>
              <a:blip r:embed="rId33"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 name="Group 388"/>
            <p:cNvGrpSpPr>
              <a:grpSpLocks/>
            </p:cNvGrpSpPr>
            <p:nvPr/>
          </p:nvGrpSpPr>
          <p:grpSpPr bwMode="auto">
            <a:xfrm>
              <a:off x="9193207" y="2595968"/>
              <a:ext cx="790386" cy="325437"/>
              <a:chOff x="9763191" y="3448241"/>
              <a:chExt cx="790562" cy="325401"/>
            </a:xfrm>
          </p:grpSpPr>
          <p:pic>
            <p:nvPicPr>
              <p:cNvPr id="697" name="Picture 16"/>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8" name="TextBox 697"/>
              <p:cNvSpPr txBox="1"/>
              <p:nvPr/>
            </p:nvSpPr>
            <p:spPr>
              <a:xfrm>
                <a:off x="10156790" y="3448241"/>
                <a:ext cx="396963" cy="325401"/>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Warehouse</a:t>
                </a:r>
              </a:p>
            </p:txBody>
          </p:sp>
        </p:grpSp>
      </p:grpSp>
      <p:sp>
        <p:nvSpPr>
          <p:cNvPr id="676" name="Rectangle 675"/>
          <p:cNvSpPr/>
          <p:nvPr/>
        </p:nvSpPr>
        <p:spPr bwMode="auto">
          <a:xfrm>
            <a:off x="2088399" y="543868"/>
            <a:ext cx="2144334" cy="1371210"/>
          </a:xfrm>
          <a:prstGeom prst="rect">
            <a:avLst/>
          </a:prstGeom>
          <a:solidFill>
            <a:srgbClr val="0072C6"/>
          </a:solidFill>
          <a:ln w="6350" cap="flat" cmpd="sng" algn="ctr">
            <a:noFill/>
            <a:prstDash val="solid"/>
            <a:miter lim="800000"/>
            <a:headEnd type="none" w="med" len="med"/>
            <a:tailEnd type="none" w="med" len="med"/>
          </a:ln>
          <a:effectLst/>
        </p:spPr>
        <p:txBody>
          <a:bodyPr lIns="179234"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计算</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677" name="Group 676"/>
          <p:cNvGrpSpPr/>
          <p:nvPr/>
        </p:nvGrpSpPr>
        <p:grpSpPr>
          <a:xfrm>
            <a:off x="2215504" y="937686"/>
            <a:ext cx="889590" cy="301541"/>
            <a:chOff x="2315921" y="978921"/>
            <a:chExt cx="889842" cy="301625"/>
          </a:xfrm>
        </p:grpSpPr>
        <p:sp>
          <p:nvSpPr>
            <p:cNvPr id="687" name="TextBox 686"/>
            <p:cNvSpPr txBox="1"/>
            <p:nvPr/>
          </p:nvSpPr>
          <p:spPr bwMode="auto">
            <a:xfrm>
              <a:off x="2678517" y="978921"/>
              <a:ext cx="527246"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zh-CN" alt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云服务</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688"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8" name="Group 677"/>
          <p:cNvGrpSpPr/>
          <p:nvPr/>
        </p:nvGrpSpPr>
        <p:grpSpPr>
          <a:xfrm>
            <a:off x="2215506" y="1509946"/>
            <a:ext cx="751027" cy="303561"/>
            <a:chOff x="2355344" y="1558000"/>
            <a:chExt cx="751241" cy="303647"/>
          </a:xfrm>
        </p:grpSpPr>
        <p:sp>
          <p:nvSpPr>
            <p:cNvPr id="685" name="TextBox 684"/>
            <p:cNvSpPr txBox="1"/>
            <p:nvPr/>
          </p:nvSpPr>
          <p:spPr bwMode="auto">
            <a:xfrm>
              <a:off x="2722967" y="1559012"/>
              <a:ext cx="383618" cy="301624"/>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Batch</a:t>
              </a:r>
            </a:p>
          </p:txBody>
        </p:sp>
        <p:pic>
          <p:nvPicPr>
            <p:cNvPr id="686"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9" name="Group 678"/>
          <p:cNvGrpSpPr/>
          <p:nvPr/>
        </p:nvGrpSpPr>
        <p:grpSpPr>
          <a:xfrm>
            <a:off x="3232792" y="1509946"/>
            <a:ext cx="865486" cy="301541"/>
            <a:chOff x="3193533" y="1551343"/>
            <a:chExt cx="865731" cy="301625"/>
          </a:xfrm>
        </p:grpSpPr>
        <p:sp>
          <p:nvSpPr>
            <p:cNvPr id="683" name="TextBox 682"/>
            <p:cNvSpPr txBox="1"/>
            <p:nvPr/>
          </p:nvSpPr>
          <p:spPr bwMode="auto">
            <a:xfrm>
              <a:off x="3554337" y="1551343"/>
              <a:ext cx="504927"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App</a:t>
              </a:r>
            </a:p>
          </p:txBody>
        </p:sp>
        <p:pic>
          <p:nvPicPr>
            <p:cNvPr id="684" name="Picture 149"/>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0" name="Group 679"/>
          <p:cNvGrpSpPr/>
          <p:nvPr/>
        </p:nvGrpSpPr>
        <p:grpSpPr>
          <a:xfrm>
            <a:off x="3232791" y="939274"/>
            <a:ext cx="872836" cy="299953"/>
            <a:chOff x="3380111" y="980440"/>
            <a:chExt cx="873084" cy="300037"/>
          </a:xfrm>
        </p:grpSpPr>
        <p:sp>
          <p:nvSpPr>
            <p:cNvPr id="681" name="TextBox 680"/>
            <p:cNvSpPr txBox="1"/>
            <p:nvPr/>
          </p:nvSpPr>
          <p:spPr bwMode="auto">
            <a:xfrm>
              <a:off x="3723011" y="980440"/>
              <a:ext cx="530184" cy="300037"/>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Fabric</a:t>
              </a:r>
            </a:p>
          </p:txBody>
        </p:sp>
        <p:sp>
          <p:nvSpPr>
            <p:cNvPr id="682" name="Freeform 681"/>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sp>
        <p:nvSpPr>
          <p:cNvPr id="663" name="Rectangle 662"/>
          <p:cNvSpPr/>
          <p:nvPr/>
        </p:nvSpPr>
        <p:spPr bwMode="auto">
          <a:xfrm>
            <a:off x="8207979" y="543868"/>
            <a:ext cx="2250288" cy="1371210"/>
          </a:xfrm>
          <a:prstGeom prst="rect">
            <a:avLst/>
          </a:prstGeom>
          <a:solidFill>
            <a:srgbClr val="0072C6"/>
          </a:solidFill>
          <a:ln w="6350" cap="flat" cmpd="sng" algn="ctr">
            <a:noFill/>
            <a:prstDash val="solid"/>
            <a:miter lim="800000"/>
            <a:headEnd type="none" w="med" len="med"/>
            <a:tailEnd type="none" w="med" len="med"/>
          </a:ln>
          <a:effectLst/>
        </p:spPr>
        <p:txBody>
          <a:bodyPr lIns="179234"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1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开发服务</a:t>
            </a:r>
            <a:endParaRPr kumimoji="0" lang="en-US" sz="11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664" name="Group 663"/>
          <p:cNvGrpSpPr/>
          <p:nvPr/>
        </p:nvGrpSpPr>
        <p:grpSpPr>
          <a:xfrm>
            <a:off x="8321083" y="943591"/>
            <a:ext cx="1047753" cy="290512"/>
            <a:chOff x="8316462" y="1050815"/>
            <a:chExt cx="1048050" cy="290595"/>
          </a:xfrm>
        </p:grpSpPr>
        <p:sp>
          <p:nvSpPr>
            <p:cNvPr id="674" name="TextBox 673"/>
            <p:cNvSpPr txBox="1"/>
            <p:nvPr/>
          </p:nvSpPr>
          <p:spPr bwMode="auto">
            <a:xfrm>
              <a:off x="8694587" y="1065786"/>
              <a:ext cx="669925" cy="2508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Studio</a:t>
              </a:r>
            </a:p>
          </p:txBody>
        </p:sp>
        <p:pic>
          <p:nvPicPr>
            <p:cNvPr id="675" name="Picture 167" descr="Visual Studio Online.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 name="Group 664"/>
          <p:cNvGrpSpPr/>
          <p:nvPr/>
        </p:nvGrpSpPr>
        <p:grpSpPr>
          <a:xfrm>
            <a:off x="9418289" y="1499000"/>
            <a:ext cx="957295" cy="312757"/>
            <a:chOff x="9413978" y="1606382"/>
            <a:chExt cx="957567" cy="312845"/>
          </a:xfrm>
        </p:grpSpPr>
        <p:sp>
          <p:nvSpPr>
            <p:cNvPr id="672" name="TextBox 671"/>
            <p:cNvSpPr txBox="1"/>
            <p:nvPr/>
          </p:nvSpPr>
          <p:spPr bwMode="auto">
            <a:xfrm>
              <a:off x="9712733" y="1617602"/>
              <a:ext cx="658812"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Insights</a:t>
              </a:r>
            </a:p>
          </p:txBody>
        </p:sp>
        <p:pic>
          <p:nvPicPr>
            <p:cNvPr id="673" name="Picture 169" descr="Application Insights.png"/>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6" name="Group 665"/>
          <p:cNvGrpSpPr/>
          <p:nvPr/>
        </p:nvGrpSpPr>
        <p:grpSpPr>
          <a:xfrm>
            <a:off x="9413101" y="918482"/>
            <a:ext cx="874951" cy="302679"/>
            <a:chOff x="9408787" y="1025699"/>
            <a:chExt cx="875200" cy="302765"/>
          </a:xfrm>
        </p:grpSpPr>
        <p:pic>
          <p:nvPicPr>
            <p:cNvPr id="670" name="Picture 272"/>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1" name="TextBox 670"/>
            <p:cNvSpPr txBox="1"/>
            <p:nvPr/>
          </p:nvSpPr>
          <p:spPr bwMode="auto">
            <a:xfrm>
              <a:off x="9742651" y="1059753"/>
              <a:ext cx="541336" cy="249238"/>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Azure SDK</a:t>
              </a:r>
            </a:p>
          </p:txBody>
        </p:sp>
      </p:grpSp>
      <p:grpSp>
        <p:nvGrpSpPr>
          <p:cNvPr id="667" name="Group 666"/>
          <p:cNvGrpSpPr/>
          <p:nvPr/>
        </p:nvGrpSpPr>
        <p:grpSpPr>
          <a:xfrm>
            <a:off x="8321118" y="1514245"/>
            <a:ext cx="1047718" cy="280049"/>
            <a:chOff x="8316496" y="1621631"/>
            <a:chExt cx="1048016" cy="280129"/>
          </a:xfrm>
        </p:grpSpPr>
        <p:sp>
          <p:nvSpPr>
            <p:cNvPr id="668" name="TextBox 667"/>
            <p:cNvSpPr txBox="1"/>
            <p:nvPr/>
          </p:nvSpPr>
          <p:spPr bwMode="auto">
            <a:xfrm>
              <a:off x="8704112" y="1650936"/>
              <a:ext cx="660400" cy="250824"/>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Project</a:t>
              </a:r>
            </a:p>
          </p:txBody>
        </p:sp>
        <p:sp>
          <p:nvSpPr>
            <p:cNvPr id="669" name="Freeform 668"/>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sp>
        <p:nvSpPr>
          <p:cNvPr id="633" name="Rectangle 632"/>
          <p:cNvSpPr/>
          <p:nvPr/>
        </p:nvSpPr>
        <p:spPr bwMode="auto">
          <a:xfrm>
            <a:off x="251260" y="543867"/>
            <a:ext cx="1720405" cy="3794215"/>
          </a:xfrm>
          <a:prstGeom prst="rect">
            <a:avLst/>
          </a:prstGeom>
          <a:solidFill>
            <a:srgbClr val="1B3C72"/>
          </a:solidFill>
          <a:ln w="6350" cap="flat" cmpd="sng" algn="ctr">
            <a:noFill/>
            <a:prstDash val="solid"/>
            <a:miter lim="800000"/>
            <a:headEnd type="none" w="med" len="med"/>
            <a:tailEnd type="none" w="med" len="med"/>
          </a:ln>
          <a:effectLst/>
        </p:spPr>
        <p:txBody>
          <a:bodyPr lIns="265100"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3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安全和管理</a:t>
            </a:r>
            <a:endParaRPr kumimoji="0" lang="en-US" sz="13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635" name="Group 634"/>
          <p:cNvGrpSpPr/>
          <p:nvPr/>
        </p:nvGrpSpPr>
        <p:grpSpPr>
          <a:xfrm>
            <a:off x="390237" y="1572026"/>
            <a:ext cx="1027416" cy="303127"/>
            <a:chOff x="368069" y="1313314"/>
            <a:chExt cx="1027708" cy="303213"/>
          </a:xfrm>
        </p:grpSpPr>
        <p:sp>
          <p:nvSpPr>
            <p:cNvPr id="654" name="TextBox 653"/>
            <p:cNvSpPr txBox="1"/>
            <p:nvPr/>
          </p:nvSpPr>
          <p:spPr bwMode="auto">
            <a:xfrm>
              <a:off x="736963" y="1314902"/>
              <a:ext cx="658814"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zh-CN" alt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活动目录</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655" name="Picture 193" descr="Azure Active Directory.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6" name="Group 635"/>
          <p:cNvGrpSpPr/>
          <p:nvPr/>
        </p:nvGrpSpPr>
        <p:grpSpPr>
          <a:xfrm>
            <a:off x="413871" y="2045650"/>
            <a:ext cx="1003781" cy="301541"/>
            <a:chOff x="391710" y="1847920"/>
            <a:chExt cx="1004066" cy="301625"/>
          </a:xfrm>
        </p:grpSpPr>
        <p:sp>
          <p:nvSpPr>
            <p:cNvPr id="652" name="TextBox 651"/>
            <p:cNvSpPr txBox="1"/>
            <p:nvPr/>
          </p:nvSpPr>
          <p:spPr bwMode="auto">
            <a:xfrm>
              <a:off x="736963" y="1847920"/>
              <a:ext cx="658813"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zh-CN" alt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多因子验证</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653" name="Picture 195" descr="Multi-Factor Authentic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7" name="Group 636"/>
          <p:cNvGrpSpPr/>
          <p:nvPr/>
        </p:nvGrpSpPr>
        <p:grpSpPr>
          <a:xfrm>
            <a:off x="390237" y="2517685"/>
            <a:ext cx="1027414" cy="301541"/>
            <a:chOff x="368069" y="2341251"/>
            <a:chExt cx="1027706" cy="301625"/>
          </a:xfrm>
        </p:grpSpPr>
        <p:sp>
          <p:nvSpPr>
            <p:cNvPr id="650" name="TextBox 649"/>
            <p:cNvSpPr txBox="1"/>
            <p:nvPr/>
          </p:nvSpPr>
          <p:spPr bwMode="auto">
            <a:xfrm>
              <a:off x="736963" y="2341251"/>
              <a:ext cx="658812"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zh-CN" alt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自动化</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651" name="Picture 198" descr="Azure automa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8" name="Group 637"/>
          <p:cNvGrpSpPr/>
          <p:nvPr/>
        </p:nvGrpSpPr>
        <p:grpSpPr>
          <a:xfrm>
            <a:off x="390238" y="1115695"/>
            <a:ext cx="1027415" cy="285834"/>
            <a:chOff x="368069" y="762503"/>
            <a:chExt cx="1027707" cy="285916"/>
          </a:xfrm>
        </p:grpSpPr>
        <p:sp>
          <p:nvSpPr>
            <p:cNvPr id="648" name="TextBox 647"/>
            <p:cNvSpPr txBox="1"/>
            <p:nvPr/>
          </p:nvSpPr>
          <p:spPr bwMode="auto">
            <a:xfrm>
              <a:off x="736963" y="789031"/>
              <a:ext cx="658813" cy="232860"/>
            </a:xfrm>
            <a:prstGeom prst="rect">
              <a:avLst/>
            </a:prstGeom>
            <a:noFill/>
            <a:ln>
              <a:noFill/>
            </a:ln>
          </p:spPr>
          <p:txBody>
            <a:bodyPr wrap="none" lIns="0" tIns="27963" rIns="0" bIns="0" anchor="ctr" anchorCtr="0"/>
            <a:lstStyle/>
            <a:p>
              <a:pPr marL="0" marR="0" lvl="0" indent="0" algn="l" defTabSz="931959" rtl="0" eaLnBrk="0" fontAlgn="base" latinLnBrk="0" hangingPunct="0">
                <a:lnSpc>
                  <a:spcPct val="90000"/>
                </a:lnSpc>
                <a:spcBef>
                  <a:spcPts val="600"/>
                </a:spcBef>
                <a:spcAft>
                  <a:spcPct val="0"/>
                </a:spcAft>
                <a:buClrTx/>
                <a:buSzTx/>
                <a:buFontTx/>
                <a:buNone/>
                <a:tabLst/>
                <a:defRPr/>
              </a:pPr>
              <a:r>
                <a:rPr kumimoji="0" lang="zh-CN" alt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Light" panose="020B0502040204020203" pitchFamily="34" charset="0"/>
                </a:rPr>
                <a:t>门户</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Light" panose="020B0502040204020203" pitchFamily="34" charset="0"/>
              </a:endParaRPr>
            </a:p>
          </p:txBody>
        </p:sp>
        <p:pic>
          <p:nvPicPr>
            <p:cNvPr id="649" name="Picture 200" descr="Azure subscription.png"/>
            <p:cNvPicPr>
              <a:picLocks noChangeAspect="1"/>
            </p:cNvPicPr>
            <p:nvPr/>
          </p:nvPicPr>
          <p:blipFill>
            <a:blip r:embed="rId44"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9" name="Group 638"/>
          <p:cNvGrpSpPr/>
          <p:nvPr/>
        </p:nvGrpSpPr>
        <p:grpSpPr>
          <a:xfrm>
            <a:off x="390238" y="2989722"/>
            <a:ext cx="1027415" cy="301541"/>
            <a:chOff x="368069" y="2835216"/>
            <a:chExt cx="1027707" cy="301625"/>
          </a:xfrm>
        </p:grpSpPr>
        <p:sp>
          <p:nvSpPr>
            <p:cNvPr id="646" name="TextBox 645"/>
            <p:cNvSpPr txBox="1"/>
            <p:nvPr/>
          </p:nvSpPr>
          <p:spPr bwMode="auto">
            <a:xfrm>
              <a:off x="736963" y="2835216"/>
              <a:ext cx="658813"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Key Vault</a:t>
              </a:r>
            </a:p>
          </p:txBody>
        </p:sp>
        <p:pic>
          <p:nvPicPr>
            <p:cNvPr id="647" name="Picture 204" descr="AzureKeyVault_icon_white.png"/>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0" name="Group 639"/>
          <p:cNvGrpSpPr/>
          <p:nvPr/>
        </p:nvGrpSpPr>
        <p:grpSpPr>
          <a:xfrm>
            <a:off x="367224" y="3461757"/>
            <a:ext cx="1458302" cy="301541"/>
            <a:chOff x="345049" y="3328988"/>
            <a:chExt cx="1458716" cy="301625"/>
          </a:xfrm>
        </p:grpSpPr>
        <p:sp>
          <p:nvSpPr>
            <p:cNvPr id="644" name="TextBox 643"/>
            <p:cNvSpPr txBox="1"/>
            <p:nvPr/>
          </p:nvSpPr>
          <p:spPr bwMode="auto">
            <a:xfrm>
              <a:off x="736963" y="3328988"/>
              <a:ext cx="1066802"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zh-CN" alt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商店</a:t>
              </a:r>
              <a:r>
                <a:rPr kumimoji="0" lang="en-US" altLang="zh-CN"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t>
              </a:r>
              <a:r>
                <a:rPr kumimoji="0" lang="zh-CN" alt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市场</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645" name="Picture 230" descr="Azure Marketplace.png"/>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1" name="Group 640"/>
          <p:cNvGrpSpPr/>
          <p:nvPr/>
        </p:nvGrpSpPr>
        <p:grpSpPr>
          <a:xfrm>
            <a:off x="390238" y="3933796"/>
            <a:ext cx="1029002" cy="301541"/>
            <a:chOff x="368069" y="3867931"/>
            <a:chExt cx="1029294" cy="301625"/>
          </a:xfrm>
        </p:grpSpPr>
        <p:pic>
          <p:nvPicPr>
            <p:cNvPr id="642" name="Picture 412"/>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TextBox 642"/>
            <p:cNvSpPr txBox="1"/>
            <p:nvPr/>
          </p:nvSpPr>
          <p:spPr bwMode="auto">
            <a:xfrm>
              <a:off x="736963" y="3867931"/>
              <a:ext cx="660400"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VM </a:t>
              </a:r>
              <a:r>
                <a:rPr kumimoji="0" lang="zh-CN" alt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映像库和</a:t>
              </a:r>
              <a:endParaRPr kumimoji="0" lang="en-US" altLang="zh-CN"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 </a:t>
              </a: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VM Depot</a:t>
              </a:r>
            </a:p>
          </p:txBody>
        </p:sp>
      </p:grpSp>
      <p:sp>
        <p:nvSpPr>
          <p:cNvPr id="602" name="Rectangle 601"/>
          <p:cNvSpPr/>
          <p:nvPr/>
        </p:nvSpPr>
        <p:spPr bwMode="auto">
          <a:xfrm>
            <a:off x="10571374" y="543868"/>
            <a:ext cx="1618934" cy="3785099"/>
          </a:xfrm>
          <a:prstGeom prst="rect">
            <a:avLst/>
          </a:prstGeom>
          <a:solidFill>
            <a:srgbClr val="1B3C72"/>
          </a:solidFill>
          <a:ln w="6350" cap="flat" cmpd="sng" algn="ctr">
            <a:noFill/>
            <a:prstDash val="solid"/>
            <a:miter lim="800000"/>
            <a:headEnd type="none" w="med" len="med"/>
            <a:tailEnd type="none" w="med" len="med"/>
          </a:ln>
          <a:effectLst/>
        </p:spPr>
        <p:txBody>
          <a:bodyPr lIns="265100" tIns="143388"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zh-CN" altLang="en-US" sz="1398" b="0" i="0" u="none" strike="noStrike" kern="0" cap="none" spc="0" normalizeH="0" baseline="0" noProof="0" dirty="0" smtClean="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rPr>
              <a:t>混合云运维</a:t>
            </a:r>
            <a:endParaRPr kumimoji="0" lang="en-US" sz="13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grpSp>
        <p:nvGrpSpPr>
          <p:cNvPr id="604" name="Group 603"/>
          <p:cNvGrpSpPr/>
          <p:nvPr userDrawn="1"/>
        </p:nvGrpSpPr>
        <p:grpSpPr>
          <a:xfrm>
            <a:off x="10756249" y="2079220"/>
            <a:ext cx="1064386" cy="299954"/>
            <a:chOff x="10729741" y="1826583"/>
            <a:chExt cx="1064688" cy="300038"/>
          </a:xfrm>
        </p:grpSpPr>
        <p:sp>
          <p:nvSpPr>
            <p:cNvPr id="631" name="TextBox 630"/>
            <p:cNvSpPr txBox="1"/>
            <p:nvPr/>
          </p:nvSpPr>
          <p:spPr bwMode="auto">
            <a:xfrm>
              <a:off x="11135616" y="1826583"/>
              <a:ext cx="658813" cy="300038"/>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Backup</a:t>
              </a:r>
            </a:p>
          </p:txBody>
        </p:sp>
        <p:pic>
          <p:nvPicPr>
            <p:cNvPr id="632" name="Picture 206" descr="Backup Service.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5" name="Group 604"/>
          <p:cNvGrpSpPr/>
          <p:nvPr userDrawn="1"/>
        </p:nvGrpSpPr>
        <p:grpSpPr>
          <a:xfrm>
            <a:off x="10761527" y="3417577"/>
            <a:ext cx="1059108" cy="301541"/>
            <a:chOff x="10735019" y="3369011"/>
            <a:chExt cx="1059409" cy="301625"/>
          </a:xfrm>
        </p:grpSpPr>
        <p:sp>
          <p:nvSpPr>
            <p:cNvPr id="629" name="TextBox 628"/>
            <p:cNvSpPr txBox="1"/>
            <p:nvPr/>
          </p:nvSpPr>
          <p:spPr bwMode="auto">
            <a:xfrm>
              <a:off x="11135616" y="3369011"/>
              <a:ext cx="658812"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Recovery</a:t>
              </a:r>
            </a:p>
          </p:txBody>
        </p:sp>
        <p:pic>
          <p:nvPicPr>
            <p:cNvPr id="630" name="Picture 210" descr="Site Recovery.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6" name="Group 605"/>
          <p:cNvGrpSpPr/>
          <p:nvPr userDrawn="1"/>
        </p:nvGrpSpPr>
        <p:grpSpPr>
          <a:xfrm>
            <a:off x="10761078" y="2971988"/>
            <a:ext cx="1059557" cy="299953"/>
            <a:chOff x="10734570" y="2856179"/>
            <a:chExt cx="1059859" cy="300037"/>
          </a:xfrm>
        </p:grpSpPr>
        <p:sp>
          <p:nvSpPr>
            <p:cNvPr id="627" name="TextBox 626"/>
            <p:cNvSpPr txBox="1"/>
            <p:nvPr/>
          </p:nvSpPr>
          <p:spPr bwMode="auto">
            <a:xfrm>
              <a:off x="11135616" y="2856179"/>
              <a:ext cx="658813" cy="300037"/>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Import/Export</a:t>
              </a:r>
            </a:p>
          </p:txBody>
        </p:sp>
        <p:pic>
          <p:nvPicPr>
            <p:cNvPr id="628" name="Picture 212" descr="Storage (Azure).png"/>
            <p:cNvPicPr>
              <a:picLocks noChangeAspect="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7" name="Group 606"/>
          <p:cNvGrpSpPr/>
          <p:nvPr userDrawn="1"/>
        </p:nvGrpSpPr>
        <p:grpSpPr>
          <a:xfrm>
            <a:off x="10781795" y="1616580"/>
            <a:ext cx="1223635" cy="317002"/>
            <a:chOff x="10755293" y="1282976"/>
            <a:chExt cx="1223983" cy="317091"/>
          </a:xfrm>
        </p:grpSpPr>
        <p:sp>
          <p:nvSpPr>
            <p:cNvPr id="625" name="TextBox 624"/>
            <p:cNvSpPr txBox="1"/>
            <p:nvPr/>
          </p:nvSpPr>
          <p:spPr bwMode="auto">
            <a:xfrm>
              <a:off x="11135616" y="1291503"/>
              <a:ext cx="843660" cy="300230"/>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Management</a:t>
              </a:r>
            </a:p>
          </p:txBody>
        </p:sp>
        <p:pic>
          <p:nvPicPr>
            <p:cNvPr id="626" name="Picture 271"/>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8" name="Group 607"/>
          <p:cNvGrpSpPr/>
          <p:nvPr userDrawn="1"/>
        </p:nvGrpSpPr>
        <p:grpSpPr>
          <a:xfrm>
            <a:off x="10764222" y="2524810"/>
            <a:ext cx="1058000" cy="301541"/>
            <a:chOff x="10737716" y="2349114"/>
            <a:chExt cx="1058300" cy="301625"/>
          </a:xfrm>
        </p:grpSpPr>
        <p:sp>
          <p:nvSpPr>
            <p:cNvPr id="623" name="TextBox 622"/>
            <p:cNvSpPr txBox="1"/>
            <p:nvPr/>
          </p:nvSpPr>
          <p:spPr bwMode="auto">
            <a:xfrm>
              <a:off x="11135616" y="2349114"/>
              <a:ext cx="660400"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Insights</a:t>
              </a:r>
            </a:p>
          </p:txBody>
        </p:sp>
        <p:pic>
          <p:nvPicPr>
            <p:cNvPr id="624" name="Picture 329" descr="Operational Insights.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9" name="Group 608"/>
          <p:cNvGrpSpPr/>
          <p:nvPr userDrawn="1"/>
        </p:nvGrpSpPr>
        <p:grpSpPr>
          <a:xfrm>
            <a:off x="10757587" y="1170990"/>
            <a:ext cx="1063047" cy="299954"/>
            <a:chOff x="10731079" y="777857"/>
            <a:chExt cx="1063349" cy="300038"/>
          </a:xfrm>
        </p:grpSpPr>
        <p:sp>
          <p:nvSpPr>
            <p:cNvPr id="613" name="TextBox 612"/>
            <p:cNvSpPr txBox="1"/>
            <p:nvPr/>
          </p:nvSpPr>
          <p:spPr bwMode="auto">
            <a:xfrm>
              <a:off x="11135616" y="777857"/>
              <a:ext cx="658812" cy="300038"/>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Connect Health</a:t>
              </a:r>
            </a:p>
          </p:txBody>
        </p:sp>
        <p:grpSp>
          <p:nvGrpSpPr>
            <p:cNvPr id="614" name="Group 228"/>
            <p:cNvGrpSpPr>
              <a:grpSpLocks/>
            </p:cNvGrpSpPr>
            <p:nvPr/>
          </p:nvGrpSpPr>
          <p:grpSpPr bwMode="auto">
            <a:xfrm>
              <a:off x="10731079" y="777857"/>
              <a:ext cx="293729" cy="278603"/>
              <a:chOff x="10757647" y="1125048"/>
              <a:chExt cx="293741" cy="279390"/>
            </a:xfrm>
          </p:grpSpPr>
          <p:pic>
            <p:nvPicPr>
              <p:cNvPr id="615" name="Picture 221" descr="Azure Active Directory.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 name="Heart 615"/>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nvGrpSpPr>
              <p:cNvPr id="617" name="Group 21"/>
              <p:cNvGrpSpPr>
                <a:grpSpLocks/>
              </p:cNvGrpSpPr>
              <p:nvPr/>
            </p:nvGrpSpPr>
            <p:grpSpPr bwMode="auto">
              <a:xfrm>
                <a:off x="10911015" y="1312918"/>
                <a:ext cx="107890" cy="50915"/>
                <a:chOff x="11033154" y="1382736"/>
                <a:chExt cx="155481" cy="72283"/>
              </a:xfrm>
            </p:grpSpPr>
            <p:cxnSp>
              <p:nvCxnSpPr>
                <p:cNvPr id="618" name="Straight Connector 617"/>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619" name="Straight Connector 618"/>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620" name="Straight Connector 619"/>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621" name="Straight Connector 620"/>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622" name="Straight Connector 621"/>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610" name="Group 609"/>
          <p:cNvGrpSpPr/>
          <p:nvPr userDrawn="1"/>
        </p:nvGrpSpPr>
        <p:grpSpPr>
          <a:xfrm>
            <a:off x="10760782" y="3864756"/>
            <a:ext cx="1059854" cy="301541"/>
            <a:chOff x="10734275" y="3881794"/>
            <a:chExt cx="1060154" cy="301625"/>
          </a:xfrm>
        </p:grpSpPr>
        <p:sp>
          <p:nvSpPr>
            <p:cNvPr id="611" name="TextBox 610"/>
            <p:cNvSpPr txBox="1"/>
            <p:nvPr/>
          </p:nvSpPr>
          <p:spPr>
            <a:xfrm>
              <a:off x="11135616" y="3881794"/>
              <a:ext cx="658813" cy="301625"/>
            </a:xfrm>
            <a:prstGeom prst="rect">
              <a:avLst/>
            </a:prstGeom>
            <a:noFill/>
            <a:ln>
              <a:noFill/>
            </a:ln>
          </p:spPr>
          <p:txBody>
            <a:bodyPr wrap="none" lIns="0" tIns="27963"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317"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pic>
          <p:nvPicPr>
            <p:cNvPr id="612" name="Picture 208" descr="StorSimple.png"/>
            <p:cNvPicPr>
              <a:picLocks noChangeAspect="1"/>
            </p:cNvPicPr>
            <p:nvPr/>
          </p:nvPicPr>
          <p:blipFill>
            <a:blip r:embed="rId53"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1" name="Rectangle 580"/>
          <p:cNvSpPr/>
          <p:nvPr/>
        </p:nvSpPr>
        <p:spPr bwMode="auto">
          <a:xfrm>
            <a:off x="-100928" y="5681497"/>
            <a:ext cx="12638335" cy="1282300"/>
          </a:xfrm>
          <a:prstGeom prst="rect">
            <a:avLst/>
          </a:prstGeom>
          <a:solidFill>
            <a:srgbClr val="002846"/>
          </a:solidFill>
          <a:ln w="6350" cap="flat" cmpd="sng" algn="ctr">
            <a:noFill/>
            <a:prstDash val="solid"/>
            <a:miter lim="800000"/>
            <a:headEnd type="none" w="med" len="med"/>
            <a:tailEnd type="none" w="med" len="med"/>
          </a:ln>
          <a:effectLst/>
        </p:spPr>
        <p:txBody>
          <a:bodyPr lIns="179234" tIns="91414" rIns="179234" bIns="143388"/>
          <a:lstStyle/>
          <a:p>
            <a:pPr marL="0" marR="0" lvl="0" indent="0" algn="ctr" defTabSz="913576" rtl="0" eaLnBrk="1" fontAlgn="base" latinLnBrk="0" hangingPunct="1">
              <a:lnSpc>
                <a:spcPct val="90000"/>
              </a:lnSpc>
              <a:spcBef>
                <a:spcPts val="0"/>
              </a:spcBef>
              <a:spcAft>
                <a:spcPts val="0"/>
              </a:spcAft>
              <a:buClrTx/>
              <a:buSzTx/>
              <a:buFontTx/>
              <a:buNone/>
              <a:tabLst/>
              <a:defRPr/>
            </a:pPr>
            <a:endParaRPr kumimoji="0" lang="en-US" sz="1398" b="0" i="0" u="none" strike="noStrike" kern="0" cap="none" spc="0" normalizeH="0" baseline="0" noProof="0" dirty="0">
              <a:ln>
                <a:noFill/>
              </a:ln>
              <a:gradFill>
                <a:gsLst>
                  <a:gs pos="76250">
                    <a:srgbClr val="FFFFFF"/>
                  </a:gs>
                  <a:gs pos="31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Semibold" panose="020B0702040204020203" pitchFamily="34" charset="0"/>
            </a:endParaRPr>
          </a:p>
        </p:txBody>
      </p:sp>
      <p:pic>
        <p:nvPicPr>
          <p:cNvPr id="583" name="Picture 2"/>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81283"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 name="Picture 44"/>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189927"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5" name="Picture 45"/>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998569"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6" name="Picture 46"/>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02530"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7" name="Picture 47"/>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11174"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 name="Picture 48"/>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19817"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9" name="Picture 49"/>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28460"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0" name="Picture 50"/>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37102"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1" name="Picture 51"/>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45746"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2" name="Picture 52"/>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4388"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 name="Picture 53"/>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63031"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 name="Picture 54"/>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271674"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5" name="Picture 56"/>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080317"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6" name="Picture 57"/>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888960"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7" name="Picture 58"/>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6002"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8" name="Picture 59"/>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2641" y="6136286"/>
            <a:ext cx="783519" cy="84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51158" y="5813469"/>
            <a:ext cx="2629157" cy="614671"/>
          </a:xfrm>
          <a:prstGeom prst="rect">
            <a:avLst/>
          </a:prstGeom>
          <a:solidFill>
            <a:schemeClr val="accent4">
              <a:lumMod val="20000"/>
              <a:lumOff val="80000"/>
            </a:schemeClr>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zh-CN" altLang="en-US" sz="1198" b="1" i="0" u="none" strike="noStrike" kern="1200" cap="none" spc="0" normalizeH="0" baseline="0" noProof="0" dirty="0" smtClean="0">
                <a:ln>
                  <a:noFill/>
                </a:ln>
                <a:solidFill>
                  <a:srgbClr val="50505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图例</a:t>
            </a:r>
            <a:endParaRPr kumimoji="0" lang="en-US" sz="500" b="0" i="0" u="none" strike="noStrike" kern="1200" cap="none" spc="0" normalizeH="0" baseline="0" noProof="0" dirty="0">
              <a:ln>
                <a:noFill/>
              </a:ln>
              <a:solidFill>
                <a:srgbClr val="50505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a:p>
            <a:pPr marL="0" marR="0" lvl="0" indent="0" algn="l" defTabSz="932114" rtl="0" eaLnBrk="1" fontAlgn="base" latinLnBrk="0" hangingPunct="1">
              <a:lnSpc>
                <a:spcPct val="90000"/>
              </a:lnSpc>
              <a:spcBef>
                <a:spcPct val="0"/>
              </a:spcBef>
              <a:spcAft>
                <a:spcPct val="0"/>
              </a:spcAft>
              <a:buClrTx/>
              <a:buSzTx/>
              <a:buFontTx/>
              <a:buNone/>
              <a:tabLst>
                <a:tab pos="1031479" algn="l"/>
              </a:tabLst>
              <a:defRPr/>
            </a:pPr>
            <a:r>
              <a:rPr kumimoji="0" lang="en-US" sz="1198" b="0" i="0" u="none" strike="noStrike" kern="1200" cap="none" spc="0" normalizeH="0" baseline="0" noProof="0" dirty="0">
                <a:ln>
                  <a:noFill/>
                </a:ln>
                <a:solidFill>
                  <a:srgbClr val="50505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          = </a:t>
            </a:r>
            <a:r>
              <a:rPr kumimoji="0" lang="en-US" sz="1198" b="0" i="0" u="none" strike="noStrike" kern="1200" cap="none" spc="0" normalizeH="0" baseline="0" noProof="0" dirty="0" smtClean="0">
                <a:ln>
                  <a:noFill/>
                </a:ln>
                <a:solidFill>
                  <a:srgbClr val="50505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Azure Stack</a:t>
            </a:r>
            <a:r>
              <a:rPr kumimoji="0" lang="zh-CN" altLang="en-US" sz="1198" b="0" i="0" u="none" strike="noStrike" kern="1200" cap="none" spc="0" normalizeH="0" baseline="0" noProof="0" dirty="0" smtClean="0">
                <a:ln>
                  <a:noFill/>
                </a:ln>
                <a:solidFill>
                  <a:srgbClr val="50505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rPr>
              <a:t>正式上市时处于预览阶段的服务</a:t>
            </a:r>
            <a:endParaRPr kumimoji="0" lang="en-US" sz="1198" b="0" i="0" u="none" strike="noStrike" kern="1200" cap="none" spc="0" normalizeH="0" baseline="0" noProof="0" dirty="0">
              <a:ln>
                <a:noFill/>
              </a:ln>
              <a:solidFill>
                <a:srgbClr val="50505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a:p>
            <a:pPr marL="0" marR="0" lvl="0" indent="0" algn="l" defTabSz="932114" rtl="0" eaLnBrk="1" fontAlgn="base" latinLnBrk="0" hangingPunct="1">
              <a:lnSpc>
                <a:spcPct val="90000"/>
              </a:lnSpc>
              <a:spcBef>
                <a:spcPct val="0"/>
              </a:spcBef>
              <a:spcAft>
                <a:spcPct val="0"/>
              </a:spcAft>
              <a:buClrTx/>
              <a:buSzTx/>
              <a:buFontTx/>
              <a:buNone/>
              <a:tabLst>
                <a:tab pos="1031479" algn="l"/>
              </a:tabLst>
              <a:defRPr/>
            </a:pPr>
            <a:endParaRPr kumimoji="0" lang="en-US" sz="1198" b="0" i="0" u="none" strike="noStrike" kern="1200" cap="none" spc="0" normalizeH="0" baseline="0" noProof="0" dirty="0">
              <a:ln>
                <a:noFill/>
              </a:ln>
              <a:solidFill>
                <a:srgbClr val="505050"/>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nvGrpSpPr>
          <p:cNvPr id="7" name="Group 6"/>
          <p:cNvGrpSpPr/>
          <p:nvPr/>
        </p:nvGrpSpPr>
        <p:grpSpPr>
          <a:xfrm>
            <a:off x="328702" y="750143"/>
            <a:ext cx="10764954" cy="4743929"/>
            <a:chOff x="327865" y="749753"/>
            <a:chExt cx="10766481" cy="4744602"/>
          </a:xfrm>
        </p:grpSpPr>
        <p:sp>
          <p:nvSpPr>
            <p:cNvPr id="823" name="Rectangle 822"/>
            <p:cNvSpPr/>
            <p:nvPr/>
          </p:nvSpPr>
          <p:spPr bwMode="auto">
            <a:xfrm>
              <a:off x="327865" y="1116352"/>
              <a:ext cx="1547587" cy="304758"/>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38" name="Rectangle 837"/>
            <p:cNvSpPr/>
            <p:nvPr/>
          </p:nvSpPr>
          <p:spPr bwMode="auto">
            <a:xfrm>
              <a:off x="9358222" y="887783"/>
              <a:ext cx="1029604" cy="411572"/>
            </a:xfrm>
            <a:prstGeom prst="rect">
              <a:avLst/>
            </a:prstGeom>
            <a:noFill/>
            <a:ln w="19050">
              <a:solidFill>
                <a:schemeClr val="accent3">
                  <a:lumMod val="60000"/>
                  <a:lumOff val="4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39" name="Rectangle 838"/>
            <p:cNvSpPr/>
            <p:nvPr/>
          </p:nvSpPr>
          <p:spPr bwMode="auto">
            <a:xfrm>
              <a:off x="9189616" y="3649641"/>
              <a:ext cx="914270" cy="457136"/>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245" name="Rectangle 244"/>
            <p:cNvSpPr/>
            <p:nvPr/>
          </p:nvSpPr>
          <p:spPr bwMode="auto">
            <a:xfrm>
              <a:off x="2105370" y="2376647"/>
              <a:ext cx="1020725" cy="457136"/>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29" name="Rectangle 828"/>
            <p:cNvSpPr/>
            <p:nvPr/>
          </p:nvSpPr>
          <p:spPr bwMode="auto">
            <a:xfrm>
              <a:off x="327865" y="5015203"/>
              <a:ext cx="1090452" cy="479152"/>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30" name="Rectangle 829"/>
            <p:cNvSpPr/>
            <p:nvPr/>
          </p:nvSpPr>
          <p:spPr bwMode="auto">
            <a:xfrm>
              <a:off x="1650445" y="5015203"/>
              <a:ext cx="1029604" cy="479152"/>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31" name="Rectangle 830"/>
            <p:cNvSpPr/>
            <p:nvPr/>
          </p:nvSpPr>
          <p:spPr bwMode="auto">
            <a:xfrm>
              <a:off x="2973835" y="5015203"/>
              <a:ext cx="845648" cy="479152"/>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32" name="Rectangle 831"/>
            <p:cNvSpPr/>
            <p:nvPr/>
          </p:nvSpPr>
          <p:spPr bwMode="auto">
            <a:xfrm>
              <a:off x="5913480" y="5015203"/>
              <a:ext cx="922818" cy="479152"/>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33" name="Rectangle 832"/>
            <p:cNvSpPr/>
            <p:nvPr/>
          </p:nvSpPr>
          <p:spPr bwMode="auto">
            <a:xfrm>
              <a:off x="10218814" y="5015203"/>
              <a:ext cx="875532" cy="479152"/>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250" name="Rectangle 249"/>
            <p:cNvSpPr/>
            <p:nvPr/>
          </p:nvSpPr>
          <p:spPr bwMode="auto">
            <a:xfrm>
              <a:off x="6875029" y="5015031"/>
              <a:ext cx="873101" cy="479152"/>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255" name="Rectangle 254"/>
            <p:cNvSpPr/>
            <p:nvPr/>
          </p:nvSpPr>
          <p:spPr bwMode="auto">
            <a:xfrm>
              <a:off x="4827913" y="5014146"/>
              <a:ext cx="948844" cy="479152"/>
            </a:xfrm>
            <a:prstGeom prst="rect">
              <a:avLst/>
            </a:prstGeom>
            <a:noFill/>
            <a:ln w="19050">
              <a:solidFill>
                <a:schemeClr val="accent3">
                  <a:lumMod val="60000"/>
                  <a:lumOff val="4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24" name="Rectangle 823"/>
            <p:cNvSpPr/>
            <p:nvPr/>
          </p:nvSpPr>
          <p:spPr bwMode="auto">
            <a:xfrm>
              <a:off x="327866" y="2947274"/>
              <a:ext cx="1551551" cy="380946"/>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256" name="5-Point Star 255"/>
            <p:cNvSpPr/>
            <p:nvPr/>
          </p:nvSpPr>
          <p:spPr bwMode="auto">
            <a:xfrm>
              <a:off x="5599889" y="4889473"/>
              <a:ext cx="281049" cy="242717"/>
            </a:xfrm>
            <a:prstGeom prst="star5">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260" name="Rectangle 259"/>
            <p:cNvSpPr/>
            <p:nvPr/>
          </p:nvSpPr>
          <p:spPr bwMode="auto">
            <a:xfrm>
              <a:off x="336730" y="3902216"/>
              <a:ext cx="1551552" cy="380946"/>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35" name="Rectangle 834"/>
            <p:cNvSpPr/>
            <p:nvPr/>
          </p:nvSpPr>
          <p:spPr bwMode="auto">
            <a:xfrm>
              <a:off x="3170670" y="887783"/>
              <a:ext cx="990460" cy="411572"/>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36" name="Rectangle 835"/>
            <p:cNvSpPr/>
            <p:nvPr/>
          </p:nvSpPr>
          <p:spPr bwMode="auto">
            <a:xfrm>
              <a:off x="4402932" y="887783"/>
              <a:ext cx="977225" cy="411572"/>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37" name="Rectangle 836"/>
            <p:cNvSpPr/>
            <p:nvPr/>
          </p:nvSpPr>
          <p:spPr bwMode="auto">
            <a:xfrm>
              <a:off x="5490031" y="1449679"/>
              <a:ext cx="956774" cy="420438"/>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40" name="Rectangle 839"/>
            <p:cNvSpPr/>
            <p:nvPr/>
          </p:nvSpPr>
          <p:spPr bwMode="auto">
            <a:xfrm>
              <a:off x="5479578" y="887783"/>
              <a:ext cx="967228" cy="411572"/>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841" name="Rectangle 840"/>
            <p:cNvSpPr/>
            <p:nvPr/>
          </p:nvSpPr>
          <p:spPr bwMode="auto">
            <a:xfrm>
              <a:off x="4402933" y="1449679"/>
              <a:ext cx="977225" cy="420438"/>
            </a:xfrm>
            <a:prstGeom prst="rect">
              <a:avLst/>
            </a:prstGeom>
            <a:no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3" name="5-Point Star 2"/>
            <p:cNvSpPr/>
            <p:nvPr/>
          </p:nvSpPr>
          <p:spPr bwMode="auto">
            <a:xfrm>
              <a:off x="3979501" y="749753"/>
              <a:ext cx="281049" cy="242717"/>
            </a:xfrm>
            <a:prstGeom prst="star5">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253" name="5-Point Star 252"/>
            <p:cNvSpPr/>
            <p:nvPr/>
          </p:nvSpPr>
          <p:spPr bwMode="auto">
            <a:xfrm>
              <a:off x="6315043" y="750069"/>
              <a:ext cx="281049" cy="242717"/>
            </a:xfrm>
            <a:prstGeom prst="star5">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258" name="5-Point Star 257"/>
            <p:cNvSpPr/>
            <p:nvPr/>
          </p:nvSpPr>
          <p:spPr bwMode="auto">
            <a:xfrm>
              <a:off x="5191917" y="1339024"/>
              <a:ext cx="281049" cy="242717"/>
            </a:xfrm>
            <a:prstGeom prst="star5">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259" name="5-Point Star 258"/>
            <p:cNvSpPr/>
            <p:nvPr/>
          </p:nvSpPr>
          <p:spPr bwMode="auto">
            <a:xfrm>
              <a:off x="6301791" y="1340236"/>
              <a:ext cx="281049" cy="242717"/>
            </a:xfrm>
            <a:prstGeom prst="star5">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
          <p:nvSpPr>
            <p:cNvPr id="257" name="5-Point Star 256"/>
            <p:cNvSpPr/>
            <p:nvPr/>
          </p:nvSpPr>
          <p:spPr bwMode="auto">
            <a:xfrm>
              <a:off x="5215467" y="782607"/>
              <a:ext cx="281049" cy="242717"/>
            </a:xfrm>
            <a:prstGeom prst="star5">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grpSp>
      <p:sp>
        <p:nvSpPr>
          <p:cNvPr id="251" name="5-Point Star 250"/>
          <p:cNvSpPr/>
          <p:nvPr/>
        </p:nvSpPr>
        <p:spPr bwMode="auto">
          <a:xfrm>
            <a:off x="46913" y="5874463"/>
            <a:ext cx="281009" cy="242683"/>
          </a:xfrm>
          <a:prstGeom prst="star5">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Segoe UI" pitchFamily="34" charset="0"/>
            </a:endParaRPr>
          </a:p>
        </p:txBody>
      </p:sp>
    </p:spTree>
    <p:extLst>
      <p:ext uri="{BB962C8B-B14F-4D97-AF65-F5344CB8AC3E}">
        <p14:creationId xmlns:p14="http://schemas.microsoft.com/office/powerpoint/2010/main" val="783113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031028548"/>
              </p:ext>
            </p:extLst>
          </p:nvPr>
        </p:nvGraphicFramePr>
        <p:xfrm>
          <a:off x="1485900" y="933448"/>
          <a:ext cx="9667875" cy="4733929"/>
        </p:xfrm>
        <a:graphic>
          <a:graphicData uri="http://schemas.openxmlformats.org/drawingml/2006/table">
            <a:tbl>
              <a:tblPr firstRow="1" firstCol="1" bandRow="1">
                <a:tableStyleId>{5C22544A-7EE6-4342-B048-85BDC9FD1C3A}</a:tableStyleId>
              </a:tblPr>
              <a:tblGrid>
                <a:gridCol w="2423020">
                  <a:extLst>
                    <a:ext uri="{9D8B030D-6E8A-4147-A177-3AD203B41FA5}">
                      <a16:colId xmlns:a16="http://schemas.microsoft.com/office/drawing/2014/main" val="2800934515"/>
                    </a:ext>
                  </a:extLst>
                </a:gridCol>
                <a:gridCol w="7244855">
                  <a:extLst>
                    <a:ext uri="{9D8B030D-6E8A-4147-A177-3AD203B41FA5}">
                      <a16:colId xmlns:a16="http://schemas.microsoft.com/office/drawing/2014/main" val="2357524787"/>
                    </a:ext>
                  </a:extLst>
                </a:gridCol>
              </a:tblGrid>
              <a:tr h="536283">
                <a:tc>
                  <a:txBody>
                    <a:bodyPr/>
                    <a:lstStyle/>
                    <a:p>
                      <a:pPr marL="635" indent="-6350">
                        <a:lnSpc>
                          <a:spcPct val="107000"/>
                        </a:lnSpc>
                        <a:spcAft>
                          <a:spcPts val="0"/>
                        </a:spcAft>
                      </a:pPr>
                      <a:r>
                        <a:rPr lang="zh-CN" altLang="en-US" sz="1600" kern="100" dirty="0" smtClean="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类别</a:t>
                      </a:r>
                      <a:endParaRPr lang="zh-CN" sz="1600" kern="100" dirty="0">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tc>
                  <a:txBody>
                    <a:bodyPr/>
                    <a:lstStyle/>
                    <a:p>
                      <a:pPr marL="6350" indent="-6350">
                        <a:lnSpc>
                          <a:spcPct val="107000"/>
                        </a:lnSpc>
                        <a:spcAft>
                          <a:spcPts val="0"/>
                        </a:spcAft>
                      </a:pPr>
                      <a:r>
                        <a:rPr lang="en-US" sz="1400" kern="1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 </a:t>
                      </a:r>
                      <a:r>
                        <a:rPr lang="zh-CN" altLang="en-US" sz="14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正式上市时所支持的服务</a:t>
                      </a:r>
                      <a:endParaRPr lang="zh-CN" sz="14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extLst>
                  <a:ext uri="{0D108BD9-81ED-4DB2-BD59-A6C34878D82A}">
                    <a16:rowId xmlns:a16="http://schemas.microsoft.com/office/drawing/2014/main" val="2239278416"/>
                  </a:ext>
                </a:extLst>
              </a:tr>
              <a:tr h="1026257">
                <a:tc>
                  <a:txBody>
                    <a:bodyPr/>
                    <a:lstStyle/>
                    <a:p>
                      <a:pPr marL="635" indent="-6350">
                        <a:lnSpc>
                          <a:spcPct val="107000"/>
                        </a:lnSpc>
                        <a:spcAft>
                          <a:spcPts val="0"/>
                        </a:spcAft>
                      </a:pPr>
                      <a:r>
                        <a:rPr lang="zh-CN" altLang="en-US" sz="1100" kern="100" dirty="0" smtClean="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计算</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tc>
                  <a:txBody>
                    <a:bodyPr/>
                    <a:lstStyle/>
                    <a:p>
                      <a:pPr marL="6350" indent="-6350">
                        <a:lnSpc>
                          <a:spcPct val="107000"/>
                        </a:lnSpc>
                        <a:spcAft>
                          <a:spcPts val="0"/>
                        </a:spcAft>
                      </a:pP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虚拟机</a:t>
                      </a: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包含扩展和可用性集体</a:t>
                      </a: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Service </a:t>
                      </a:r>
                      <a:r>
                        <a:rPr lang="en-US" sz="1100" kern="1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Fabric </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extLst>
                  <a:ext uri="{0D108BD9-81ED-4DB2-BD59-A6C34878D82A}">
                    <a16:rowId xmlns:a16="http://schemas.microsoft.com/office/drawing/2014/main" val="1827728827"/>
                  </a:ext>
                </a:extLst>
              </a:tr>
              <a:tr h="536283">
                <a:tc>
                  <a:txBody>
                    <a:bodyPr/>
                    <a:lstStyle/>
                    <a:p>
                      <a:pPr marL="635" indent="-6350">
                        <a:lnSpc>
                          <a:spcPct val="107000"/>
                        </a:lnSpc>
                        <a:spcAft>
                          <a:spcPts val="0"/>
                        </a:spcAft>
                      </a:pPr>
                      <a:r>
                        <a:rPr lang="zh-CN" altLang="en-US" sz="1100" kern="100" dirty="0" smtClean="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数据和存储</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tc>
                  <a:txBody>
                    <a:bodyPr/>
                    <a:lstStyle/>
                    <a:p>
                      <a:pPr marL="6350" indent="-6350">
                        <a:lnSpc>
                          <a:spcPct val="107000"/>
                        </a:lnSpc>
                        <a:spcAft>
                          <a:spcPts val="0"/>
                        </a:spcAft>
                      </a:pP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Blobs</a:t>
                      </a: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、表和队列</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extLst>
                  <a:ext uri="{0D108BD9-81ED-4DB2-BD59-A6C34878D82A}">
                    <a16:rowId xmlns:a16="http://schemas.microsoft.com/office/drawing/2014/main" val="2739463082"/>
                  </a:ext>
                </a:extLst>
              </a:tr>
              <a:tr h="536283">
                <a:tc>
                  <a:txBody>
                    <a:bodyPr/>
                    <a:lstStyle/>
                    <a:p>
                      <a:pPr marL="635" indent="-6350">
                        <a:lnSpc>
                          <a:spcPct val="107000"/>
                        </a:lnSpc>
                        <a:spcAft>
                          <a:spcPts val="0"/>
                        </a:spcAft>
                      </a:pPr>
                      <a:r>
                        <a:rPr lang="zh-CN" altLang="en-US" sz="1100" kern="100" dirty="0" smtClean="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网络</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tc>
                  <a:txBody>
                    <a:bodyPr/>
                    <a:lstStyle/>
                    <a:p>
                      <a:pPr marL="6350" indent="-6350">
                        <a:lnSpc>
                          <a:spcPct val="107000"/>
                        </a:lnSpc>
                        <a:spcAft>
                          <a:spcPts val="0"/>
                        </a:spcAft>
                      </a:pP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虚拟网络、负载均衡器和</a:t>
                      </a:r>
                      <a:r>
                        <a:rPr lang="en-US" altLang="zh-CN"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VPN</a:t>
                      </a: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网关</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extLst>
                  <a:ext uri="{0D108BD9-81ED-4DB2-BD59-A6C34878D82A}">
                    <a16:rowId xmlns:a16="http://schemas.microsoft.com/office/drawing/2014/main" val="1245696413"/>
                  </a:ext>
                </a:extLst>
              </a:tr>
              <a:tr h="1026257">
                <a:tc>
                  <a:txBody>
                    <a:bodyPr/>
                    <a:lstStyle/>
                    <a:p>
                      <a:pPr marL="635" indent="-6350">
                        <a:lnSpc>
                          <a:spcPct val="107000"/>
                        </a:lnSpc>
                        <a:spcAft>
                          <a:spcPts val="0"/>
                        </a:spcAft>
                      </a:pPr>
                      <a:r>
                        <a:rPr lang="zh-CN" altLang="en-US" sz="1100" kern="100" dirty="0" smtClean="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管理和安全</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tc>
                  <a:txBody>
                    <a:bodyPr/>
                    <a:lstStyle/>
                    <a:p>
                      <a:pPr marL="6350" indent="-6350">
                        <a:lnSpc>
                          <a:spcPct val="107000"/>
                        </a:lnSpc>
                        <a:spcAft>
                          <a:spcPts val="0"/>
                        </a:spcAft>
                      </a:pP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a:t>
                      </a:r>
                      <a:r>
                        <a:rPr lang="en-US" altLang="zh-CN"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zure</a:t>
                      </a: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门户、</a:t>
                      </a: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Key </a:t>
                      </a:r>
                      <a:r>
                        <a:rPr lang="en-US" sz="1100" kern="1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Vault </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extLst>
                  <a:ext uri="{0D108BD9-81ED-4DB2-BD59-A6C34878D82A}">
                    <a16:rowId xmlns:a16="http://schemas.microsoft.com/office/drawing/2014/main" val="598656416"/>
                  </a:ext>
                </a:extLst>
              </a:tr>
              <a:tr h="536283">
                <a:tc>
                  <a:txBody>
                    <a:bodyPr/>
                    <a:lstStyle/>
                    <a:p>
                      <a:pPr marL="635" indent="-6350">
                        <a:lnSpc>
                          <a:spcPct val="107000"/>
                        </a:lnSpc>
                        <a:spcAft>
                          <a:spcPts val="0"/>
                        </a:spcAft>
                      </a:pPr>
                      <a:r>
                        <a:rPr lang="en-US" sz="1100" kern="1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a:t>
                      </a:r>
                      <a:r>
                        <a:rPr lang="en-US" altLang="zh-CN" sz="1100" kern="1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eb</a:t>
                      </a:r>
                      <a:r>
                        <a:rPr lang="zh-CN" altLang="en-US" sz="1100" kern="1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和</a:t>
                      </a:r>
                      <a:r>
                        <a:rPr lang="en-US" altLang="zh-CN" sz="1100" kern="1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Mobile</a:t>
                      </a:r>
                      <a:endParaRPr lang="zh-CN" sz="1100" kern="1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tc>
                  <a:txBody>
                    <a:bodyPr/>
                    <a:lstStyle/>
                    <a:p>
                      <a:pPr marL="6350" indent="-6350">
                        <a:lnSpc>
                          <a:spcPct val="107000"/>
                        </a:lnSpc>
                        <a:spcAft>
                          <a:spcPts val="0"/>
                        </a:spcAft>
                      </a:pPr>
                      <a:r>
                        <a:rPr lang="en-US" sz="1100" kern="1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App Service (Web </a:t>
                      </a: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App</a:t>
                      </a: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Logic App</a:t>
                      </a: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Mobile App</a:t>
                      </a:r>
                      <a:r>
                        <a:rPr lang="zh-CN" alt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sz="1100" kern="100"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API App) </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extLst>
                  <a:ext uri="{0D108BD9-81ED-4DB2-BD59-A6C34878D82A}">
                    <a16:rowId xmlns:a16="http://schemas.microsoft.com/office/drawing/2014/main" val="3395349080"/>
                  </a:ext>
                </a:extLst>
              </a:tr>
              <a:tr h="536283">
                <a:tc>
                  <a:txBody>
                    <a:bodyPr/>
                    <a:lstStyle/>
                    <a:p>
                      <a:pPr marL="635" indent="-6350">
                        <a:lnSpc>
                          <a:spcPct val="107000"/>
                        </a:lnSpc>
                        <a:spcAft>
                          <a:spcPts val="0"/>
                        </a:spcAft>
                      </a:pPr>
                      <a:r>
                        <a:rPr lang="zh-CN" altLang="en-US" sz="1100" kern="100" dirty="0" smtClean="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开发者服务</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tc>
                  <a:txBody>
                    <a:bodyPr/>
                    <a:lstStyle/>
                    <a:p>
                      <a:pPr marL="6350" indent="-6350">
                        <a:lnSpc>
                          <a:spcPct val="107000"/>
                        </a:lnSpc>
                        <a:spcAft>
                          <a:spcPts val="0"/>
                        </a:spcAft>
                      </a:pPr>
                      <a:r>
                        <a:rPr lang="en-US" sz="1100" kern="1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SDK </a:t>
                      </a:r>
                      <a:endParaRPr lang="zh-CN" sz="1100" kern="100" dirty="0">
                        <a:solidFill>
                          <a:srgbClr val="0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txBody>
                  <a:tcPr marL="67945" marR="60325" marT="26035" marB="0"/>
                </a:tc>
                <a:extLst>
                  <a:ext uri="{0D108BD9-81ED-4DB2-BD59-A6C34878D82A}">
                    <a16:rowId xmlns:a16="http://schemas.microsoft.com/office/drawing/2014/main" val="649022995"/>
                  </a:ext>
                </a:extLst>
              </a:tr>
            </a:tbl>
          </a:graphicData>
        </a:graphic>
      </p:graphicFrame>
    </p:spTree>
    <p:extLst>
      <p:ext uri="{BB962C8B-B14F-4D97-AF65-F5344CB8AC3E}">
        <p14:creationId xmlns:p14="http://schemas.microsoft.com/office/powerpoint/2010/main" val="2269140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8" y="102527"/>
            <a:ext cx="11889564" cy="917575"/>
          </a:xfrm>
        </p:spPr>
        <p:txBody>
          <a:bodyPr/>
          <a:lstStyle/>
          <a:p>
            <a:r>
              <a:rPr 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Microsoft Azure Stack</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界面</a:t>
            </a:r>
            <a:endParaRPr 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3" name="图片 2" descr="屏幕剪辑"/>
          <p:cNvPicPr>
            <a:picLocks noChangeAspect="1"/>
          </p:cNvPicPr>
          <p:nvPr/>
        </p:nvPicPr>
        <p:blipFill>
          <a:blip r:embed="rId3"/>
          <a:stretch>
            <a:fillRect/>
          </a:stretch>
        </p:blipFill>
        <p:spPr>
          <a:xfrm>
            <a:off x="426683" y="962801"/>
            <a:ext cx="7933546" cy="5960351"/>
          </a:xfrm>
          <a:prstGeom prst="rect">
            <a:avLst/>
          </a:prstGeom>
        </p:spPr>
      </p:pic>
      <p:pic>
        <p:nvPicPr>
          <p:cNvPr id="4" name="图片 3" descr="屏幕剪辑"/>
          <p:cNvPicPr>
            <a:picLocks noChangeAspect="1"/>
          </p:cNvPicPr>
          <p:nvPr/>
        </p:nvPicPr>
        <p:blipFill>
          <a:blip r:embed="rId4"/>
          <a:stretch>
            <a:fillRect/>
          </a:stretch>
        </p:blipFill>
        <p:spPr>
          <a:xfrm>
            <a:off x="420445" y="1020102"/>
            <a:ext cx="11597951" cy="5903050"/>
          </a:xfrm>
          <a:prstGeom prst="rect">
            <a:avLst/>
          </a:prstGeom>
        </p:spPr>
      </p:pic>
    </p:spTree>
    <p:extLst>
      <p:ext uri="{BB962C8B-B14F-4D97-AF65-F5344CB8AC3E}">
        <p14:creationId xmlns:p14="http://schemas.microsoft.com/office/powerpoint/2010/main" val="2521605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日程安排</a:t>
            </a:r>
            <a:endPar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754912" y="1562986"/>
            <a:ext cx="9867014"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l"/>
            </a:pPr>
            <a:r>
              <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概述</a:t>
            </a:r>
            <a:endPar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342900" indent="-342900">
              <a:lnSpc>
                <a:spcPct val="90000"/>
              </a:lnSpc>
              <a:spcAft>
                <a:spcPts val="600"/>
              </a:spcAft>
              <a:buFont typeface="Wingdings" panose="05000000000000000000" pitchFamily="2" charset="2"/>
              <a:buChar char="l"/>
            </a:pPr>
            <a:r>
              <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RM</a:t>
            </a:r>
            <a:r>
              <a:rPr lang="zh-CN" altLang="en-US"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实现配置即服务</a:t>
            </a:r>
            <a:endParaRPr lang="en-US" altLang="zh-CN" sz="240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342900" indent="-342900">
              <a:lnSpc>
                <a:spcPct val="90000"/>
              </a:lnSpc>
              <a:spcAft>
                <a:spcPts val="600"/>
              </a:spcAft>
              <a:buFont typeface="Wingdings" panose="05000000000000000000" pitchFamily="2" charset="2"/>
              <a:buChar char="l"/>
            </a:pPr>
            <a:r>
              <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Azure Stack</a:t>
            </a:r>
            <a:r>
              <a:rPr lang="zh-CN" altLang="en-US"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架构介绍</a:t>
            </a:r>
            <a:endParaRPr lang="en-US" altLang="zh-CN" sz="2400" dirty="0" smtClean="0">
              <a:solidFill>
                <a:schemeClr val="tx1">
                  <a:lumMod val="9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942224197"/>
      </p:ext>
    </p:extLst>
  </p:cSld>
  <p:clrMapOvr>
    <a:masterClrMapping/>
  </p:clrMapOvr>
  <p:transition>
    <p:fade/>
  </p:transition>
</p:sld>
</file>

<file path=ppt/theme/theme1.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0.xml><?xml version="1.0" encoding="utf-8"?>
<a:theme xmlns:a="http://schemas.openxmlformats.org/drawingml/2006/main" name="9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1.xml><?xml version="1.0" encoding="utf-8"?>
<a:theme xmlns:a="http://schemas.openxmlformats.org/drawingml/2006/main" name="10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2.xml><?xml version="1.0" encoding="utf-8"?>
<a:theme xmlns:a="http://schemas.openxmlformats.org/drawingml/2006/main" name="1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3.xml><?xml version="1.0" encoding="utf-8"?>
<a:theme xmlns:a="http://schemas.openxmlformats.org/drawingml/2006/main" name="17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4.xml><?xml version="1.0" encoding="utf-8"?>
<a:theme xmlns:a="http://schemas.openxmlformats.org/drawingml/2006/main" name="1_WHITE TEMPLATE">
  <a:themeElements>
    <a:clrScheme name="PRISM 2015">
      <a:dk1>
        <a:srgbClr val="505050"/>
      </a:dk1>
      <a:lt1>
        <a:srgbClr val="FFFFFF"/>
      </a:lt1>
      <a:dk2>
        <a:srgbClr val="002050"/>
      </a:dk2>
      <a:lt2>
        <a:srgbClr val="D2D2D2"/>
      </a:lt2>
      <a:accent1>
        <a:srgbClr val="002050"/>
      </a:accent1>
      <a:accent2>
        <a:srgbClr val="008A00"/>
      </a:accent2>
      <a:accent3>
        <a:srgbClr val="00188F"/>
      </a:accent3>
      <a:accent4>
        <a:srgbClr val="0078D7"/>
      </a:accent4>
      <a:accent5>
        <a:srgbClr val="5C2D91"/>
      </a:accent5>
      <a:accent6>
        <a:srgbClr val="B4009E"/>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FY16 General Session Template_v5.potx" id="{0593BFD7-7B5E-4580-B53D-014FD33792A4}" vid="{5FC5D957-5544-42EA-8FD6-63C1D42A19DE}"/>
    </a:ext>
  </a:extLst>
</a:theme>
</file>

<file path=ppt/theme/theme15.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Azure" id="{4CBCF964-F3DE-4D77-9C63-82CE3879F2AA}" vid="{A8C045E2-3A41-4358-8ABB-49639BFA268E}"/>
    </a:ext>
  </a:extLst>
</a:theme>
</file>

<file path=ppt/theme/theme16.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7.xml><?xml version="1.0" encoding="utf-8"?>
<a:theme xmlns:a="http://schemas.openxmlformats.org/drawingml/2006/main" name="6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8.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C86E4F02-28EC-409A-AD49-46B356E5E8DE}"/>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4.xml><?xml version="1.0" encoding="utf-8"?>
<a:theme xmlns:a="http://schemas.openxmlformats.org/drawingml/2006/main" name="2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5.xml><?xml version="1.0" encoding="utf-8"?>
<a:theme xmlns:a="http://schemas.openxmlformats.org/drawingml/2006/main" name="3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7.xml><?xml version="1.0" encoding="utf-8"?>
<a:theme xmlns:a="http://schemas.openxmlformats.org/drawingml/2006/main" name="5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8.xml><?xml version="1.0" encoding="utf-8"?>
<a:theme xmlns:a="http://schemas.openxmlformats.org/drawingml/2006/main" name="USED_Server and Cloud 2013">
  <a:themeElements>
    <a:clrScheme name="STB">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9.xml><?xml version="1.0" encoding="utf-8"?>
<a:theme xmlns:a="http://schemas.openxmlformats.org/drawingml/2006/main" name="MAIN_Server and Cloud 2013">
  <a:themeElements>
    <a:clrScheme name="Custom 5">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60"/>
      </a:hlink>
      <a:folHlink>
        <a:srgbClr val="B990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DFFB57B774134FA20A926C4E12670D" ma:contentTypeVersion="4" ma:contentTypeDescription="Create a new document." ma:contentTypeScope="" ma:versionID="24e41b94e1731c796a28d88f415b71eb">
  <xsd:schema xmlns:xsd="http://www.w3.org/2001/XMLSchema" xmlns:xs="http://www.w3.org/2001/XMLSchema" xmlns:p="http://schemas.microsoft.com/office/2006/metadata/properties" xmlns:ns1="http://schemas.microsoft.com/sharepoint/v3" xmlns:ns2="434bd28c-877b-4031-9dbd-9bd8c28226d8" targetNamespace="http://schemas.microsoft.com/office/2006/metadata/properties" ma:root="true" ma:fieldsID="983f5abadff747955d3d4a61ced1268b" ns1:_="" ns2:_="">
    <xsd:import namespace="http://schemas.microsoft.com/sharepoint/v3"/>
    <xsd:import namespace="434bd28c-877b-4031-9dbd-9bd8c28226d8"/>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bd28c-877b-4031-9dbd-9bd8c28226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434bd28c-877b-4031-9dbd-9bd8c28226d8"/>
    <ds:schemaRef ds:uri="http://www.w3.org/XML/1998/namespace"/>
    <ds:schemaRef ds:uri="http://purl.org/dc/dcmitype/"/>
  </ds:schemaRefs>
</ds:datastoreItem>
</file>

<file path=customXml/itemProps3.xml><?xml version="1.0" encoding="utf-8"?>
<ds:datastoreItem xmlns:ds="http://schemas.openxmlformats.org/officeDocument/2006/customXml" ds:itemID="{84D0BD91-3268-4B00-9069-B5181AB619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34bd28c-877b-4031-9dbd-9bd8c28226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STB_Template_16-9_Sept2013_v13</Template>
  <TotalTime>9005</TotalTime>
  <Words>2060</Words>
  <Application>Microsoft Office PowerPoint</Application>
  <PresentationFormat>自定义</PresentationFormat>
  <Paragraphs>466</Paragraphs>
  <Slides>29</Slides>
  <Notes>10</Notes>
  <HiddenSlides>0</HiddenSlides>
  <MMClips>0</MMClips>
  <ScaleCrop>false</ScaleCrop>
  <HeadingPairs>
    <vt:vector size="6" baseType="variant">
      <vt:variant>
        <vt:lpstr>已用的字体</vt:lpstr>
      </vt:variant>
      <vt:variant>
        <vt:i4>9</vt:i4>
      </vt:variant>
      <vt:variant>
        <vt:lpstr>主题</vt:lpstr>
      </vt:variant>
      <vt:variant>
        <vt:i4>18</vt:i4>
      </vt:variant>
      <vt:variant>
        <vt:lpstr>幻灯片标题</vt:lpstr>
      </vt:variant>
      <vt:variant>
        <vt:i4>29</vt:i4>
      </vt:variant>
    </vt:vector>
  </HeadingPairs>
  <TitlesOfParts>
    <vt:vector size="56" baseType="lpstr">
      <vt:lpstr>微软雅黑 Light</vt:lpstr>
      <vt:lpstr>Arial</vt:lpstr>
      <vt:lpstr>Calibri</vt:lpstr>
      <vt:lpstr>Consolas</vt:lpstr>
      <vt:lpstr>Segoe UI</vt:lpstr>
      <vt:lpstr>Segoe UI Light</vt:lpstr>
      <vt:lpstr>Segoe UI Semibold</vt:lpstr>
      <vt:lpstr>Segoe UI Semilight</vt:lpstr>
      <vt:lpstr>Wingdings</vt:lpstr>
      <vt:lpstr>8_Server and Cloud 2013</vt:lpstr>
      <vt:lpstr>1_Server and Cloud 2013</vt:lpstr>
      <vt:lpstr>Server and Cloud 2013</vt:lpstr>
      <vt:lpstr>2_Server and Cloud 2013</vt:lpstr>
      <vt:lpstr>3_Server and Cloud 2013</vt:lpstr>
      <vt:lpstr>4_Server and Cloud 2013</vt:lpstr>
      <vt:lpstr>5_Server and Cloud 2013</vt:lpstr>
      <vt:lpstr>USED_Server and Cloud 2013</vt:lpstr>
      <vt:lpstr>MAIN_Server and Cloud 2013</vt:lpstr>
      <vt:lpstr>9_Server and Cloud 2013</vt:lpstr>
      <vt:lpstr>10_Server and Cloud 2013</vt:lpstr>
      <vt:lpstr>11_Server and Cloud 2013</vt:lpstr>
      <vt:lpstr>17_Server and Cloud 2013</vt:lpstr>
      <vt:lpstr>1_WHITE TEMPLATE</vt:lpstr>
      <vt:lpstr>1_5-30610_Microsoft_Ignite_Keynote_Template</vt:lpstr>
      <vt:lpstr>WHITE TEMPLATE</vt:lpstr>
      <vt:lpstr>6_5-30610_Microsoft_Ignite_Keynote_Template</vt:lpstr>
      <vt:lpstr>COLOR TEMPLATE</vt:lpstr>
      <vt:lpstr>Azure Stack混合云</vt:lpstr>
      <vt:lpstr>华来四简介</vt:lpstr>
      <vt:lpstr>日程安排</vt:lpstr>
      <vt:lpstr>日程安排</vt:lpstr>
      <vt:lpstr>把Azure带到数据中心 Azure Stack，是云对传统数据中心的降维攻击 </vt:lpstr>
      <vt:lpstr>PowerPoint 演示文稿</vt:lpstr>
      <vt:lpstr>PowerPoint 演示文稿</vt:lpstr>
      <vt:lpstr>Microsoft Azure Stack界面</vt:lpstr>
      <vt:lpstr>日程安排</vt:lpstr>
      <vt:lpstr>PowerPoint 演示文稿</vt:lpstr>
      <vt:lpstr>ARM显著优势</vt:lpstr>
      <vt:lpstr>配置即代码、配置即服务</vt:lpstr>
      <vt:lpstr>底层的改动</vt:lpstr>
      <vt:lpstr>ARM和PowerShell DSC</vt:lpstr>
      <vt:lpstr>SQL PaaS的ARM部署案例分析</vt:lpstr>
      <vt:lpstr>视频</vt:lpstr>
      <vt:lpstr>日程安排</vt:lpstr>
      <vt:lpstr>云基础架构</vt:lpstr>
      <vt:lpstr>计算Resource Provider(CRP)</vt:lpstr>
      <vt:lpstr>计算扩展实例</vt:lpstr>
      <vt:lpstr>Azure一致性存储(ACS)</vt:lpstr>
      <vt:lpstr>Azure一致性存储</vt:lpstr>
      <vt:lpstr>Azure一致性网络</vt:lpstr>
      <vt:lpstr>Azure一致性网络</vt:lpstr>
      <vt:lpstr>Azure WebApp背后的原理</vt:lpstr>
      <vt:lpstr>Azure WebApp背后的原理</vt:lpstr>
      <vt:lpstr>Azure WebApp背后的原理</vt:lpstr>
      <vt:lpstr>Azure WebApp背后的原理</vt:lpstr>
      <vt:lpstr>Azure WebApp背后的原理</vt:lpstr>
    </vt:vector>
  </TitlesOfParts>
  <Manager>&lt;Comms manager/speech writer&gt;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Consistent Service Delivery</dc:title>
  <dc:subject>Servers &amp; Tools Business</dc:subject>
  <dc:creator>Zach LaMance</dc:creator>
  <cp:keywords/>
  <dc:description>Template by: Claire Hoover, Silver Fox Productions
Event Date:
Event Location:
Formatting by: 
Audience Type:</dc:description>
  <cp:lastModifiedBy>盆盆</cp:lastModifiedBy>
  <cp:revision>509</cp:revision>
  <dcterms:created xsi:type="dcterms:W3CDTF">2014-10-14T19:56:02Z</dcterms:created>
  <dcterms:modified xsi:type="dcterms:W3CDTF">2016-04-04T09:38:19Z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0x01010051DFFB57B774134FA20A926C4E12670D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axKeyword">
    <vt:lpwstr/>
  </property>
  <property fmtid="{D5CDD505-2E9C-101B-9397-08002B2CF9AE}" pid="7" name="Audiences">
    <vt:lpwstr/>
  </property>
  <property fmtid="{D5CDD505-2E9C-101B-9397-08002B2CF9AE}" pid="8" name="Region">
    <vt:lpwstr/>
  </property>
  <property fmtid="{D5CDD505-2E9C-101B-9397-08002B2CF9AE}" pid="9" name="Confidentiality">
    <vt:lpwstr>216;#customer ready|8986c41d-21c5-4f8f-8a12-ea4625b46858</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ActivitiesAndPrograms">
    <vt:lpwstr/>
  </property>
  <property fmtid="{D5CDD505-2E9C-101B-9397-08002B2CF9AE}" pid="19" name="Segments">
    <vt:lpwstr/>
  </property>
  <property fmtid="{D5CDD505-2E9C-101B-9397-08002B2CF9AE}" pid="20" name="Partners">
    <vt:lpwstr/>
  </property>
  <property fmtid="{D5CDD505-2E9C-101B-9397-08002B2CF9AE}" pid="21" name="_dlc_policyId">
    <vt:lpwstr/>
  </property>
  <property fmtid="{D5CDD505-2E9C-101B-9397-08002B2CF9AE}" pid="22" name="ItemRetentionFormula">
    <vt:lpwstr/>
  </property>
  <property fmtid="{D5CDD505-2E9C-101B-9397-08002B2CF9AE}" pid="23" name="_dlc_DocIdItemGuid">
    <vt:lpwstr>702621f9-a5ca-497a-976b-cfabaa5fba93</vt:lpwstr>
  </property>
  <property fmtid="{D5CDD505-2E9C-101B-9397-08002B2CF9AE}" pid="24" name="ItemType">
    <vt:lpwstr/>
  </property>
  <property fmtid="{D5CDD505-2E9C-101B-9397-08002B2CF9AE}" pid="25" name="EnterpriseDomainTags">
    <vt:lpwstr/>
  </property>
  <property fmtid="{D5CDD505-2E9C-101B-9397-08002B2CF9AE}" pid="26" name="Languages">
    <vt:lpwstr/>
  </property>
  <property fmtid="{D5CDD505-2E9C-101B-9397-08002B2CF9AE}" pid="27" name="TechnicalLevel">
    <vt:lpwstr/>
  </property>
  <property fmtid="{D5CDD505-2E9C-101B-9397-08002B2CF9AE}" pid="28" name="p1cd454bacc149bfbcfd764edd279de7">
    <vt:lpwstr/>
  </property>
  <property fmtid="{D5CDD505-2E9C-101B-9397-08002B2CF9AE}" pid="29" name="bc28b5f076654a3b96073bbbebfeb8c9">
    <vt:lpwstr/>
  </property>
  <property fmtid="{D5CDD505-2E9C-101B-9397-08002B2CF9AE}" pid="30" name="j4d667fb28274e85b2214f6e751c8d1f">
    <vt:lpwstr/>
  </property>
  <property fmtid="{D5CDD505-2E9C-101B-9397-08002B2CF9AE}" pid="31" name="MSProducts">
    <vt:lpwstr/>
  </property>
  <property fmtid="{D5CDD505-2E9C-101B-9397-08002B2CF9AE}" pid="32" name="SMSGTags">
    <vt:lpwstr/>
  </property>
  <property fmtid="{D5CDD505-2E9C-101B-9397-08002B2CF9AE}" pid="33" name="j031aa32f4154c8c9a646efae715ebde">
    <vt:lpwstr/>
  </property>
  <property fmtid="{D5CDD505-2E9C-101B-9397-08002B2CF9AE}" pid="34" name="l311460e3fdf46688abc31ddb7bdc05a">
    <vt:lpwstr/>
  </property>
  <property fmtid="{D5CDD505-2E9C-101B-9397-08002B2CF9AE}" pid="35" name="la4444b61d19467597d63190b69ac227">
    <vt:lpwstr/>
  </property>
  <property fmtid="{D5CDD505-2E9C-101B-9397-08002B2CF9AE}" pid="36" name="MSProductsTaxHTField0">
    <vt:lpwstr/>
  </property>
  <property fmtid="{D5CDD505-2E9C-101B-9397-08002B2CF9AE}" pid="37" name="_docset_NoMedatataSyncRequired">
    <vt:lpwstr>False</vt:lpwstr>
  </property>
  <property fmtid="{D5CDD505-2E9C-101B-9397-08002B2CF9AE}" pid="38" name="messageframeworktype">
    <vt:lpwstr/>
  </property>
  <property fmtid="{D5CDD505-2E9C-101B-9397-08002B2CF9AE}" pid="39" name="MSLanguage">
    <vt:lpwstr/>
  </property>
  <property fmtid="{D5CDD505-2E9C-101B-9397-08002B2CF9AE}" pid="40" name="cb7870d3641f4a52807a63577a9c1b08">
    <vt:lpwstr/>
  </property>
  <property fmtid="{D5CDD505-2E9C-101B-9397-08002B2CF9AE}" pid="41" name="LearningOrganization">
    <vt:lpwstr/>
  </property>
  <property fmtid="{D5CDD505-2E9C-101B-9397-08002B2CF9AE}" pid="42" name="EmployeeRole">
    <vt:lpwstr/>
  </property>
  <property fmtid="{D5CDD505-2E9C-101B-9397-08002B2CF9AE}" pid="43" name="LearningDeliveryMethod">
    <vt:lpwstr/>
  </property>
  <property fmtid="{D5CDD505-2E9C-101B-9397-08002B2CF9AE}" pid="44" name="SalesGeography">
    <vt:lpwstr/>
  </property>
  <property fmtid="{D5CDD505-2E9C-101B-9397-08002B2CF9AE}" pid="45" name="WorkflowChangePath">
    <vt:lpwstr>4c942473-d120-4286-a51a-b65ad3d92ffb,7;</vt:lpwstr>
  </property>
</Properties>
</file>